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0"/>
  </p:notesMasterIdLst>
  <p:handoutMasterIdLst>
    <p:handoutMasterId r:id="rId41"/>
  </p:handoutMasterIdLst>
  <p:sldIdLst>
    <p:sldId id="258" r:id="rId2"/>
    <p:sldId id="256" r:id="rId3"/>
    <p:sldId id="296" r:id="rId4"/>
    <p:sldId id="257" r:id="rId5"/>
    <p:sldId id="259" r:id="rId6"/>
    <p:sldId id="261" r:id="rId7"/>
    <p:sldId id="263" r:id="rId8"/>
    <p:sldId id="264" r:id="rId9"/>
    <p:sldId id="265" r:id="rId10"/>
    <p:sldId id="319" r:id="rId11"/>
    <p:sldId id="298" r:id="rId12"/>
    <p:sldId id="313" r:id="rId13"/>
    <p:sldId id="314" r:id="rId14"/>
    <p:sldId id="315" r:id="rId15"/>
    <p:sldId id="276" r:id="rId16"/>
    <p:sldId id="323" r:id="rId17"/>
    <p:sldId id="303" r:id="rId18"/>
    <p:sldId id="304" r:id="rId19"/>
    <p:sldId id="305" r:id="rId20"/>
    <p:sldId id="306" r:id="rId21"/>
    <p:sldId id="307" r:id="rId22"/>
    <p:sldId id="277" r:id="rId23"/>
    <p:sldId id="297" r:id="rId24"/>
    <p:sldId id="311" r:id="rId25"/>
    <p:sldId id="312" r:id="rId26"/>
    <p:sldId id="301" r:id="rId27"/>
    <p:sldId id="300" r:id="rId28"/>
    <p:sldId id="302" r:id="rId29"/>
    <p:sldId id="308" r:id="rId30"/>
    <p:sldId id="316" r:id="rId31"/>
    <p:sldId id="317" r:id="rId32"/>
    <p:sldId id="318" r:id="rId33"/>
    <p:sldId id="320" r:id="rId34"/>
    <p:sldId id="321" r:id="rId35"/>
    <p:sldId id="322" r:id="rId36"/>
    <p:sldId id="310" r:id="rId37"/>
    <p:sldId id="309" r:id="rId38"/>
    <p:sldId id="278" r:id="rId39"/>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Sniglet" panose="020B0604020202020204" charset="0"/>
      <p:regular r:id="rId46"/>
    </p:embeddedFont>
    <p:embeddedFont>
      <p:font typeface="Walter Turncoat"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7" userDrawn="1">
          <p15:clr>
            <a:srgbClr val="A4A3A4"/>
          </p15:clr>
        </p15:guide>
        <p15:guide id="2" pos="28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Singh" initials="GS" lastIdx="1" clrIdx="0">
    <p:extLst>
      <p:ext uri="{19B8F6BF-5375-455C-9EA6-DF929625EA0E}">
        <p15:presenceInfo xmlns:p15="http://schemas.microsoft.com/office/powerpoint/2012/main" userId="58f552e1ee8b4edc" providerId="Windows Live"/>
      </p:ext>
    </p:extLst>
  </p:cmAuthor>
  <p:cmAuthor id="2" name="DRUNKEN MASTER" initials="DM" lastIdx="1" clrIdx="1">
    <p:extLst>
      <p:ext uri="{19B8F6BF-5375-455C-9EA6-DF929625EA0E}">
        <p15:presenceInfo xmlns:p15="http://schemas.microsoft.com/office/powerpoint/2012/main" userId="3316618c5688de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FF5F28-BDF8-47B7-8DDA-D374F95B9D2E}">
  <a:tblStyle styleId="{D5FF5F28-BDF8-47B7-8DDA-D374F95B9D2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75B217A-21AD-453E-8701-820AAD86B7A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42" d="100"/>
          <a:sy n="142" d="100"/>
        </p:scale>
        <p:origin x="714" y="114"/>
      </p:cViewPr>
      <p:guideLst>
        <p:guide orient="horz" pos="1597"/>
        <p:guide pos="28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157A2D-9ACC-48B4-8CAF-4FACA20F69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3E3F22B-DB0F-40A0-BCC4-5CD348DF55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2174F2-DE99-413B-BEBE-46F96E5F93FD}" type="datetimeFigureOut">
              <a:rPr lang="en-IN" smtClean="0"/>
              <a:t>28-12-2021</a:t>
            </a:fld>
            <a:endParaRPr lang="en-IN"/>
          </a:p>
        </p:txBody>
      </p:sp>
      <p:sp>
        <p:nvSpPr>
          <p:cNvPr id="4" name="Footer Placeholder 3">
            <a:extLst>
              <a:ext uri="{FF2B5EF4-FFF2-40B4-BE49-F238E27FC236}">
                <a16:creationId xmlns:a16="http://schemas.microsoft.com/office/drawing/2014/main" id="{07B2D292-6A8A-4794-BED1-F7EDE94A4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IET Lucknow</a:t>
            </a:r>
          </a:p>
        </p:txBody>
      </p:sp>
      <p:sp>
        <p:nvSpPr>
          <p:cNvPr id="5" name="Slide Number Placeholder 4">
            <a:extLst>
              <a:ext uri="{FF2B5EF4-FFF2-40B4-BE49-F238E27FC236}">
                <a16:creationId xmlns:a16="http://schemas.microsoft.com/office/drawing/2014/main" id="{3D538C21-D204-4F1E-9688-DA13FB2FE4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4707C0-1C42-4AE5-85B9-278107C9FD42}" type="slidenum">
              <a:rPr lang="en-IN" smtClean="0"/>
              <a:t>‹#›</a:t>
            </a:fld>
            <a:endParaRPr lang="en-IN"/>
          </a:p>
        </p:txBody>
      </p:sp>
    </p:spTree>
    <p:extLst>
      <p:ext uri="{BB962C8B-B14F-4D97-AF65-F5344CB8AC3E}">
        <p14:creationId xmlns:p14="http://schemas.microsoft.com/office/powerpoint/2010/main" val="136364818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2909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5"/>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3" name="Google Shape;23;p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7"/>
          <p:cNvSpPr txBox="1">
            <a:spLocks noGrp="1"/>
          </p:cNvSpPr>
          <p:nvPr>
            <p:ph type="body" idx="1"/>
          </p:nvPr>
        </p:nvSpPr>
        <p:spPr>
          <a:xfrm>
            <a:off x="457200"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2" name="Google Shape;32;p7"/>
          <p:cNvSpPr txBox="1">
            <a:spLocks noGrp="1"/>
          </p:cNvSpPr>
          <p:nvPr>
            <p:ph type="body" idx="2"/>
          </p:nvPr>
        </p:nvSpPr>
        <p:spPr>
          <a:xfrm>
            <a:off x="3223964"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3" name="Google Shape;33;p7"/>
          <p:cNvSpPr txBox="1">
            <a:spLocks noGrp="1"/>
          </p:cNvSpPr>
          <p:nvPr>
            <p:ph type="body" idx="3"/>
          </p:nvPr>
        </p:nvSpPr>
        <p:spPr>
          <a:xfrm>
            <a:off x="5990727"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4" name="Google Shape;34;p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1pPr>
            <a:lvl2pPr lvl="1"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2pPr>
            <a:lvl3pPr lvl="2"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3pPr>
            <a:lvl4pPr lvl="3"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4pPr>
            <a:lvl5pPr lvl="4"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5pPr>
            <a:lvl6pPr lvl="5"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6pPr>
            <a:lvl7pPr lvl="6"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7pPr>
            <a:lvl8pPr lvl="7"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8pPr>
            <a:lvl9pPr lvl="8"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Sniglet"/>
              <a:buChar char="✘"/>
              <a:defRPr sz="2000">
                <a:solidFill>
                  <a:schemeClr val="lt1"/>
                </a:solidFill>
                <a:latin typeface="Sniglet"/>
                <a:ea typeface="Sniglet"/>
                <a:cs typeface="Sniglet"/>
                <a:sym typeface="Sniglet"/>
              </a:defRPr>
            </a:lvl1pPr>
            <a:lvl2pPr marL="914400" lvl="1"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2pPr>
            <a:lvl3pPr marL="1371600" lvl="2"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3pPr>
            <a:lvl4pPr marL="1828800" lvl="3"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4pPr>
            <a:lvl5pPr marL="2286000" lvl="4"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5pPr>
            <a:lvl6pPr marL="2743200" lvl="5"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6pPr>
            <a:lvl7pPr marL="3200400" lvl="6"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7pPr>
            <a:lvl8pPr marL="3657600" lvl="7"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8pPr>
            <a:lvl9pPr marL="4114800" lvl="8"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chemeClr val="lt1"/>
                </a:solidFill>
                <a:latin typeface="Sniglet"/>
                <a:ea typeface="Sniglet"/>
                <a:cs typeface="Sniglet"/>
                <a:sym typeface="Sniglet"/>
              </a:defRPr>
            </a:lvl1pPr>
            <a:lvl2pPr lvl="1" algn="ctr">
              <a:buNone/>
              <a:defRPr sz="1000">
                <a:solidFill>
                  <a:schemeClr val="lt1"/>
                </a:solidFill>
                <a:latin typeface="Sniglet"/>
                <a:ea typeface="Sniglet"/>
                <a:cs typeface="Sniglet"/>
                <a:sym typeface="Sniglet"/>
              </a:defRPr>
            </a:lvl2pPr>
            <a:lvl3pPr lvl="2" algn="ctr">
              <a:buNone/>
              <a:defRPr sz="1000">
                <a:solidFill>
                  <a:schemeClr val="lt1"/>
                </a:solidFill>
                <a:latin typeface="Sniglet"/>
                <a:ea typeface="Sniglet"/>
                <a:cs typeface="Sniglet"/>
                <a:sym typeface="Sniglet"/>
              </a:defRPr>
            </a:lvl3pPr>
            <a:lvl4pPr lvl="3" algn="ctr">
              <a:buNone/>
              <a:defRPr sz="1000">
                <a:solidFill>
                  <a:schemeClr val="lt1"/>
                </a:solidFill>
                <a:latin typeface="Sniglet"/>
                <a:ea typeface="Sniglet"/>
                <a:cs typeface="Sniglet"/>
                <a:sym typeface="Sniglet"/>
              </a:defRPr>
            </a:lvl4pPr>
            <a:lvl5pPr lvl="4" algn="ctr">
              <a:buNone/>
              <a:defRPr sz="1000">
                <a:solidFill>
                  <a:schemeClr val="lt1"/>
                </a:solidFill>
                <a:latin typeface="Sniglet"/>
                <a:ea typeface="Sniglet"/>
                <a:cs typeface="Sniglet"/>
                <a:sym typeface="Sniglet"/>
              </a:defRPr>
            </a:lvl5pPr>
            <a:lvl6pPr lvl="5" algn="ctr">
              <a:buNone/>
              <a:defRPr sz="1000">
                <a:solidFill>
                  <a:schemeClr val="lt1"/>
                </a:solidFill>
                <a:latin typeface="Sniglet"/>
                <a:ea typeface="Sniglet"/>
                <a:cs typeface="Sniglet"/>
                <a:sym typeface="Sniglet"/>
              </a:defRPr>
            </a:lvl6pPr>
            <a:lvl7pPr lvl="6" algn="ctr">
              <a:buNone/>
              <a:defRPr sz="1000">
                <a:solidFill>
                  <a:schemeClr val="lt1"/>
                </a:solidFill>
                <a:latin typeface="Sniglet"/>
                <a:ea typeface="Sniglet"/>
                <a:cs typeface="Sniglet"/>
                <a:sym typeface="Sniglet"/>
              </a:defRPr>
            </a:lvl7pPr>
            <a:lvl8pPr lvl="7" algn="ctr">
              <a:buNone/>
              <a:defRPr sz="1000">
                <a:solidFill>
                  <a:schemeClr val="lt1"/>
                </a:solidFill>
                <a:latin typeface="Sniglet"/>
                <a:ea typeface="Sniglet"/>
                <a:cs typeface="Sniglet"/>
                <a:sym typeface="Sniglet"/>
              </a:defRPr>
            </a:lvl8pPr>
            <a:lvl9pPr lvl="8" algn="ctr">
              <a:buNone/>
              <a:defRPr sz="1000">
                <a:solidFill>
                  <a:schemeClr val="l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t>H</a:t>
            </a:r>
            <a:r>
              <a:rPr lang="en" sz="4800" dirty="0"/>
              <a:t>ello </a:t>
            </a:r>
            <a:r>
              <a:rPr lang="en" sz="4800" dirty="0">
                <a:solidFill>
                  <a:schemeClr val="accent1">
                    <a:lumMod val="75000"/>
                  </a:schemeClr>
                </a:solidFill>
              </a:rPr>
              <a:t>Every</a:t>
            </a:r>
            <a:r>
              <a:rPr lang="en" sz="4800" dirty="0"/>
              <a:t>one!</a:t>
            </a:r>
            <a:endParaRPr sz="4800" dirty="0"/>
          </a:p>
        </p:txBody>
      </p:sp>
      <p:sp>
        <p:nvSpPr>
          <p:cNvPr id="73" name="Google Shape;73;p13"/>
          <p:cNvSpPr txBox="1">
            <a:spLocks noGrp="1"/>
          </p:cNvSpPr>
          <p:nvPr>
            <p:ph type="subTitle" idx="4294967295"/>
          </p:nvPr>
        </p:nvSpPr>
        <p:spPr>
          <a:xfrm>
            <a:off x="1275150" y="2578827"/>
            <a:ext cx="6593700" cy="136232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sz="3600" dirty="0"/>
              <a:t>We are here to present our </a:t>
            </a:r>
            <a:r>
              <a:rPr lang="en-IN" sz="3600" dirty="0">
                <a:solidFill>
                  <a:schemeClr val="accent1">
                    <a:lumMod val="75000"/>
                  </a:schemeClr>
                </a:solidFill>
              </a:rPr>
              <a:t>mini</a:t>
            </a:r>
            <a:r>
              <a:rPr lang="en-IN" sz="3600" dirty="0"/>
              <a:t> </a:t>
            </a:r>
            <a:r>
              <a:rPr lang="en-IN" sz="3600" dirty="0">
                <a:solidFill>
                  <a:schemeClr val="accent1">
                    <a:lumMod val="75000"/>
                  </a:schemeClr>
                </a:solidFill>
              </a:rPr>
              <a:t>project</a:t>
            </a:r>
            <a:r>
              <a:rPr lang="en-IN" sz="3600" dirty="0"/>
              <a:t> which is </a:t>
            </a:r>
            <a:r>
              <a:rPr lang="en-IN" sz="3600" dirty="0">
                <a:sym typeface="Wingdings" panose="05000000000000000000" pitchFamily="2" charset="2"/>
              </a:rPr>
              <a:t></a:t>
            </a:r>
            <a:endParaRPr lang="en-IN" sz="3600" dirty="0"/>
          </a:p>
        </p:txBody>
      </p:sp>
      <p:sp>
        <p:nvSpPr>
          <p:cNvPr id="74" name="Google Shape;74;p13"/>
          <p:cNvSpPr/>
          <p:nvPr/>
        </p:nvSpPr>
        <p:spPr>
          <a:xfrm>
            <a:off x="2998694" y="1991063"/>
            <a:ext cx="2803712" cy="153744"/>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249880" y="630379"/>
            <a:ext cx="602256" cy="637792"/>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C9D6554-36BD-49E3-88F6-1C0C5949D9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ADE3C-B2E6-4546-91C6-9FEA057F0EAF}"/>
              </a:ext>
            </a:extLst>
          </p:cNvPr>
          <p:cNvSpPr txBox="1"/>
          <p:nvPr/>
        </p:nvSpPr>
        <p:spPr>
          <a:xfrm>
            <a:off x="741270" y="1695259"/>
            <a:ext cx="4588808" cy="2123658"/>
          </a:xfrm>
          <a:prstGeom prst="rect">
            <a:avLst/>
          </a:prstGeom>
          <a:noFill/>
        </p:spPr>
        <p:txBody>
          <a:bodyPr wrap="square">
            <a:spAutoFit/>
          </a:bodyPr>
          <a:lstStyle/>
          <a:p>
            <a:r>
              <a:rPr lang="en-IN" sz="4400" dirty="0">
                <a:solidFill>
                  <a:schemeClr val="bg2"/>
                </a:solidFill>
                <a:latin typeface="Sniglet" panose="020B0604020202020204" charset="0"/>
              </a:rPr>
              <a:t>Back</a:t>
            </a:r>
            <a:r>
              <a:rPr lang="en-IN" sz="4400" dirty="0">
                <a:solidFill>
                  <a:srgbClr val="FF0000"/>
                </a:solidFill>
                <a:latin typeface="Sniglet" panose="020B0604020202020204" charset="0"/>
              </a:rPr>
              <a:t>end</a:t>
            </a:r>
            <a:r>
              <a:rPr lang="en-IN" sz="4400" dirty="0">
                <a:solidFill>
                  <a:schemeClr val="bg2"/>
                </a:solidFill>
                <a:latin typeface="Sniglet" panose="020B0604020202020204" charset="0"/>
              </a:rPr>
              <a:t> </a:t>
            </a:r>
          </a:p>
          <a:p>
            <a:r>
              <a:rPr lang="en-IN" sz="4400" dirty="0">
                <a:solidFill>
                  <a:schemeClr val="bg2"/>
                </a:solidFill>
                <a:latin typeface="Sniglet" panose="020B0604020202020204" charset="0"/>
              </a:rPr>
              <a:t>Language</a:t>
            </a:r>
          </a:p>
          <a:p>
            <a:r>
              <a:rPr lang="en-IN" sz="4400" dirty="0">
                <a:solidFill>
                  <a:srgbClr val="FF0000"/>
                </a:solidFill>
                <a:latin typeface="Sniglet" panose="020B0604020202020204" charset="0"/>
              </a:rPr>
              <a:t>Used :</a:t>
            </a:r>
            <a:endParaRPr lang="en-IN" sz="4400" dirty="0"/>
          </a:p>
        </p:txBody>
      </p:sp>
      <p:pic>
        <p:nvPicPr>
          <p:cNvPr id="1026" name="Picture 2" descr="Java Keywords and Identifiers - Software Testing">
            <a:extLst>
              <a:ext uri="{FF2B5EF4-FFF2-40B4-BE49-F238E27FC236}">
                <a16:creationId xmlns:a16="http://schemas.microsoft.com/office/drawing/2014/main" id="{AD03B12F-7B32-4D0A-9E0B-446EEEA8B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2908" y="1609578"/>
            <a:ext cx="3462527" cy="21236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ava Keywords and Identifiers - Software Testing">
            <a:extLst>
              <a:ext uri="{FF2B5EF4-FFF2-40B4-BE49-F238E27FC236}">
                <a16:creationId xmlns:a16="http://schemas.microsoft.com/office/drawing/2014/main" id="{1A761973-4E2F-4B10-A89C-A539C8031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461" y="1589408"/>
            <a:ext cx="3462527" cy="212365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47;p20">
            <a:extLst>
              <a:ext uri="{FF2B5EF4-FFF2-40B4-BE49-F238E27FC236}">
                <a16:creationId xmlns:a16="http://schemas.microsoft.com/office/drawing/2014/main" id="{0F6417AD-31C1-4A9B-97BC-A15FFC1DAD31}"/>
              </a:ext>
            </a:extLst>
          </p:cNvPr>
          <p:cNvSpPr/>
          <p:nvPr/>
        </p:nvSpPr>
        <p:spPr>
          <a:xfrm>
            <a:off x="5110813" y="1026925"/>
            <a:ext cx="3339822" cy="3288964"/>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6;p20">
            <a:extLst>
              <a:ext uri="{FF2B5EF4-FFF2-40B4-BE49-F238E27FC236}">
                <a16:creationId xmlns:a16="http://schemas.microsoft.com/office/drawing/2014/main" id="{FDE03AAA-8A0B-44DC-B9D1-089E0C9233D8}"/>
              </a:ext>
            </a:extLst>
          </p:cNvPr>
          <p:cNvSpPr/>
          <p:nvPr/>
        </p:nvSpPr>
        <p:spPr>
          <a:xfrm>
            <a:off x="4306993" y="336434"/>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20">
            <a:extLst>
              <a:ext uri="{FF2B5EF4-FFF2-40B4-BE49-F238E27FC236}">
                <a16:creationId xmlns:a16="http://schemas.microsoft.com/office/drawing/2014/main" id="{7C276B55-1E5C-4101-8DBD-43634E3C602C}"/>
              </a:ext>
            </a:extLst>
          </p:cNvPr>
          <p:cNvSpPr/>
          <p:nvPr/>
        </p:nvSpPr>
        <p:spPr>
          <a:xfrm>
            <a:off x="4106215" y="10481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Slide Number Placeholder 5">
            <a:extLst>
              <a:ext uri="{FF2B5EF4-FFF2-40B4-BE49-F238E27FC236}">
                <a16:creationId xmlns:a16="http://schemas.microsoft.com/office/drawing/2014/main" id="{1034BB8D-9579-4346-8B3F-4E8DDF623A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9837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6;p20">
            <a:extLst>
              <a:ext uri="{FF2B5EF4-FFF2-40B4-BE49-F238E27FC236}">
                <a16:creationId xmlns:a16="http://schemas.microsoft.com/office/drawing/2014/main" id="{B0FC58D3-544C-4461-84F8-4782F715F136}"/>
              </a:ext>
            </a:extLst>
          </p:cNvPr>
          <p:cNvSpPr/>
          <p:nvPr/>
        </p:nvSpPr>
        <p:spPr>
          <a:xfrm>
            <a:off x="4297650" y="399863"/>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5;p20">
            <a:extLst>
              <a:ext uri="{FF2B5EF4-FFF2-40B4-BE49-F238E27FC236}">
                <a16:creationId xmlns:a16="http://schemas.microsoft.com/office/drawing/2014/main" id="{1CA2262D-01D8-4C0E-9998-1A1C94BE52B6}"/>
              </a:ext>
            </a:extLst>
          </p:cNvPr>
          <p:cNvSpPr/>
          <p:nvPr/>
        </p:nvSpPr>
        <p:spPr>
          <a:xfrm>
            <a:off x="4094902" y="168250"/>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7;p20">
            <a:extLst>
              <a:ext uri="{FF2B5EF4-FFF2-40B4-BE49-F238E27FC236}">
                <a16:creationId xmlns:a16="http://schemas.microsoft.com/office/drawing/2014/main" id="{61E6876B-C3C3-4593-9FE2-C4155C0B0E28}"/>
              </a:ext>
            </a:extLst>
          </p:cNvPr>
          <p:cNvSpPr/>
          <p:nvPr/>
        </p:nvSpPr>
        <p:spPr>
          <a:xfrm>
            <a:off x="4883596" y="1344706"/>
            <a:ext cx="3435127" cy="318168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Box 7">
            <a:extLst>
              <a:ext uri="{FF2B5EF4-FFF2-40B4-BE49-F238E27FC236}">
                <a16:creationId xmlns:a16="http://schemas.microsoft.com/office/drawing/2014/main" id="{FBFCD1DB-EF26-4162-99E6-47D07FFA2756}"/>
              </a:ext>
            </a:extLst>
          </p:cNvPr>
          <p:cNvSpPr txBox="1"/>
          <p:nvPr/>
        </p:nvSpPr>
        <p:spPr>
          <a:xfrm>
            <a:off x="635300" y="1664072"/>
            <a:ext cx="3435126" cy="2862322"/>
          </a:xfrm>
          <a:prstGeom prst="rect">
            <a:avLst/>
          </a:prstGeom>
          <a:noFill/>
        </p:spPr>
        <p:txBody>
          <a:bodyPr wrap="square" rtlCol="0">
            <a:spAutoFit/>
          </a:bodyPr>
          <a:lstStyle/>
          <a:p>
            <a:r>
              <a:rPr lang="en-IN" sz="4800" dirty="0" err="1">
                <a:solidFill>
                  <a:schemeClr val="bg2"/>
                </a:solidFill>
                <a:latin typeface="Sniglet" panose="020B0604020202020204" charset="0"/>
              </a:rPr>
              <a:t>Data</a:t>
            </a:r>
            <a:r>
              <a:rPr lang="en-IN" sz="4800" dirty="0" err="1">
                <a:solidFill>
                  <a:schemeClr val="accent1">
                    <a:lumMod val="50000"/>
                  </a:schemeClr>
                </a:solidFill>
                <a:latin typeface="Sniglet" panose="020B0604020202020204" charset="0"/>
              </a:rPr>
              <a:t>Base</a:t>
            </a:r>
            <a:r>
              <a:rPr lang="en-IN" sz="4800" dirty="0">
                <a:solidFill>
                  <a:schemeClr val="bg2"/>
                </a:solidFill>
                <a:latin typeface="Sniglet" panose="020B0604020202020204" charset="0"/>
              </a:rPr>
              <a:t> Technology</a:t>
            </a:r>
          </a:p>
          <a:p>
            <a:r>
              <a:rPr lang="en-IN" sz="4800" dirty="0">
                <a:solidFill>
                  <a:schemeClr val="accent1">
                    <a:lumMod val="75000"/>
                  </a:schemeClr>
                </a:solidFill>
                <a:latin typeface="Sniglet" panose="020B0604020202020204" charset="0"/>
              </a:rPr>
              <a:t>Used </a:t>
            </a:r>
            <a:r>
              <a:rPr lang="en-IN" sz="4800" dirty="0">
                <a:solidFill>
                  <a:schemeClr val="bg2"/>
                </a:solidFill>
                <a:latin typeface="Sniglet" panose="020B0604020202020204" charset="0"/>
              </a:rPr>
              <a:t>:</a:t>
            </a:r>
          </a:p>
          <a:p>
            <a:endParaRPr lang="en-IN" sz="3600" dirty="0"/>
          </a:p>
        </p:txBody>
      </p:sp>
      <p:pic>
        <p:nvPicPr>
          <p:cNvPr id="2050" name="Picture 2" descr="How to Analyse MySQL Performance Problems – CloudSavvy IT">
            <a:extLst>
              <a:ext uri="{FF2B5EF4-FFF2-40B4-BE49-F238E27FC236}">
                <a16:creationId xmlns:a16="http://schemas.microsoft.com/office/drawing/2014/main" id="{5C1208BF-383A-454A-85AA-5CC640024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834" y="1543779"/>
            <a:ext cx="3003965" cy="26894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CAC1D80-08EB-43F1-A59C-76345DCF0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1113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514E-E3CA-4049-BF31-3C8302CE45DC}"/>
              </a:ext>
            </a:extLst>
          </p:cNvPr>
          <p:cNvSpPr>
            <a:spLocks noGrp="1"/>
          </p:cNvSpPr>
          <p:nvPr>
            <p:ph type="title"/>
          </p:nvPr>
        </p:nvSpPr>
        <p:spPr>
          <a:xfrm>
            <a:off x="-194284" y="17737"/>
            <a:ext cx="9156000" cy="688234"/>
          </a:xfrm>
        </p:spPr>
        <p:txBody>
          <a:bodyPr/>
          <a:lstStyle/>
          <a:p>
            <a:r>
              <a:rPr lang="en-IN" u="sng" dirty="0">
                <a:solidFill>
                  <a:srgbClr val="FFFF00"/>
                </a:solidFill>
              </a:rPr>
              <a:t>data flow diagram (DFD)</a:t>
            </a:r>
          </a:p>
        </p:txBody>
      </p:sp>
      <p:pic>
        <p:nvPicPr>
          <p:cNvPr id="5" name="Picture 4">
            <a:extLst>
              <a:ext uri="{FF2B5EF4-FFF2-40B4-BE49-F238E27FC236}">
                <a16:creationId xmlns:a16="http://schemas.microsoft.com/office/drawing/2014/main" id="{D97AC72A-FE74-4493-AC47-9AA5165A8F0B}"/>
              </a:ext>
            </a:extLst>
          </p:cNvPr>
          <p:cNvPicPr>
            <a:picLocks noChangeAspect="1"/>
          </p:cNvPicPr>
          <p:nvPr/>
        </p:nvPicPr>
        <p:blipFill>
          <a:blip r:embed="rId3"/>
          <a:stretch>
            <a:fillRect/>
          </a:stretch>
        </p:blipFill>
        <p:spPr>
          <a:xfrm>
            <a:off x="251945" y="563533"/>
            <a:ext cx="8709771" cy="4269442"/>
          </a:xfrm>
          <a:prstGeom prst="rect">
            <a:avLst/>
          </a:prstGeom>
        </p:spPr>
      </p:pic>
      <p:sp>
        <p:nvSpPr>
          <p:cNvPr id="6" name="Slide Number Placeholder 5">
            <a:extLst>
              <a:ext uri="{FF2B5EF4-FFF2-40B4-BE49-F238E27FC236}">
                <a16:creationId xmlns:a16="http://schemas.microsoft.com/office/drawing/2014/main" id="{BBED2D6B-4443-49C6-8CEF-B39C724F713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251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B5FF-CC89-42FC-8DAD-A043A7CECB0B}"/>
              </a:ext>
            </a:extLst>
          </p:cNvPr>
          <p:cNvSpPr>
            <a:spLocks noGrp="1"/>
          </p:cNvSpPr>
          <p:nvPr>
            <p:ph type="title"/>
          </p:nvPr>
        </p:nvSpPr>
        <p:spPr>
          <a:xfrm>
            <a:off x="-280350" y="-90914"/>
            <a:ext cx="9156000" cy="857400"/>
          </a:xfrm>
        </p:spPr>
        <p:txBody>
          <a:bodyPr/>
          <a:lstStyle/>
          <a:p>
            <a:r>
              <a:rPr lang="en-IN" u="sng" dirty="0">
                <a:solidFill>
                  <a:srgbClr val="FFFF00"/>
                </a:solidFill>
              </a:rPr>
              <a:t>E-r diagram (paper-pen)</a:t>
            </a:r>
          </a:p>
        </p:txBody>
      </p:sp>
      <p:sp>
        <p:nvSpPr>
          <p:cNvPr id="5" name="Slide Number Placeholder 4">
            <a:extLst>
              <a:ext uri="{FF2B5EF4-FFF2-40B4-BE49-F238E27FC236}">
                <a16:creationId xmlns:a16="http://schemas.microsoft.com/office/drawing/2014/main" id="{9E70986C-DA21-449F-A425-4C7ADA1799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D5BD43E6-8917-4A72-8FF6-8439477F4EE3}"/>
              </a:ext>
            </a:extLst>
          </p:cNvPr>
          <p:cNvPicPr>
            <a:picLocks noChangeAspect="1"/>
          </p:cNvPicPr>
          <p:nvPr/>
        </p:nvPicPr>
        <p:blipFill>
          <a:blip r:embed="rId2"/>
          <a:stretch>
            <a:fillRect/>
          </a:stretch>
        </p:blipFill>
        <p:spPr>
          <a:xfrm>
            <a:off x="1055594" y="462681"/>
            <a:ext cx="7032812" cy="4444253"/>
          </a:xfrm>
          <a:prstGeom prst="rect">
            <a:avLst/>
          </a:prstGeom>
        </p:spPr>
      </p:pic>
    </p:spTree>
    <p:extLst>
      <p:ext uri="{BB962C8B-B14F-4D97-AF65-F5344CB8AC3E}">
        <p14:creationId xmlns:p14="http://schemas.microsoft.com/office/powerpoint/2010/main" val="755587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55B4-CFB6-41EA-82CE-2F9CF38B62E6}"/>
              </a:ext>
            </a:extLst>
          </p:cNvPr>
          <p:cNvSpPr>
            <a:spLocks noGrp="1"/>
          </p:cNvSpPr>
          <p:nvPr>
            <p:ph type="title"/>
          </p:nvPr>
        </p:nvSpPr>
        <p:spPr>
          <a:xfrm>
            <a:off x="-321282" y="67235"/>
            <a:ext cx="9156000" cy="857400"/>
          </a:xfrm>
        </p:spPr>
        <p:txBody>
          <a:bodyPr/>
          <a:lstStyle/>
          <a:p>
            <a:r>
              <a:rPr lang="en-IN" u="sng" dirty="0">
                <a:solidFill>
                  <a:srgbClr val="FFFF00"/>
                </a:solidFill>
              </a:rPr>
              <a:t>E-R Diagram (SQL workbench)</a:t>
            </a:r>
          </a:p>
        </p:txBody>
      </p:sp>
      <p:pic>
        <p:nvPicPr>
          <p:cNvPr id="5" name="Picture 4">
            <a:extLst>
              <a:ext uri="{FF2B5EF4-FFF2-40B4-BE49-F238E27FC236}">
                <a16:creationId xmlns:a16="http://schemas.microsoft.com/office/drawing/2014/main" id="{ABA3EBC3-5D0E-4F7B-9F51-0FABC75D0D07}"/>
              </a:ext>
            </a:extLst>
          </p:cNvPr>
          <p:cNvPicPr>
            <a:picLocks noChangeAspect="1"/>
          </p:cNvPicPr>
          <p:nvPr/>
        </p:nvPicPr>
        <p:blipFill rotWithShape="1">
          <a:blip r:embed="rId2">
            <a:extLst>
              <a:ext uri="{28A0092B-C50C-407E-A947-70E740481C1C}">
                <a14:useLocalDpi xmlns:a14="http://schemas.microsoft.com/office/drawing/2010/main" val="0"/>
              </a:ext>
            </a:extLst>
          </a:blip>
          <a:srcRect l="24825" t="31523" r="24117" b="15305"/>
          <a:stretch/>
        </p:blipFill>
        <p:spPr>
          <a:xfrm>
            <a:off x="448188" y="708145"/>
            <a:ext cx="8174600" cy="4241992"/>
          </a:xfrm>
          <a:prstGeom prst="rect">
            <a:avLst/>
          </a:prstGeom>
        </p:spPr>
      </p:pic>
      <p:sp>
        <p:nvSpPr>
          <p:cNvPr id="3" name="Slide Number Placeholder 2">
            <a:extLst>
              <a:ext uri="{FF2B5EF4-FFF2-40B4-BE49-F238E27FC236}">
                <a16:creationId xmlns:a16="http://schemas.microsoft.com/office/drawing/2014/main" id="{48AEBD6C-8A3D-447E-8984-1DA3F9CAA4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32638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grpSp>
        <p:nvGrpSpPr>
          <p:cNvPr id="11" name="Google Shape;309;p32">
            <a:extLst>
              <a:ext uri="{FF2B5EF4-FFF2-40B4-BE49-F238E27FC236}">
                <a16:creationId xmlns:a16="http://schemas.microsoft.com/office/drawing/2014/main" id="{5FEFFF4B-10F4-4931-896D-BF445C9A1FED}"/>
              </a:ext>
            </a:extLst>
          </p:cNvPr>
          <p:cNvGrpSpPr/>
          <p:nvPr/>
        </p:nvGrpSpPr>
        <p:grpSpPr>
          <a:xfrm>
            <a:off x="60838" y="545396"/>
            <a:ext cx="6023352" cy="4275957"/>
            <a:chOff x="1194262" y="-206769"/>
            <a:chExt cx="6173151" cy="4057288"/>
          </a:xfrm>
        </p:grpSpPr>
        <p:sp>
          <p:nvSpPr>
            <p:cNvPr id="12" name="Google Shape;310;p32">
              <a:extLst>
                <a:ext uri="{FF2B5EF4-FFF2-40B4-BE49-F238E27FC236}">
                  <a16:creationId xmlns:a16="http://schemas.microsoft.com/office/drawing/2014/main" id="{2B5086BD-B472-4B6D-B8DC-1A2A559D46F7}"/>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311;p32">
              <a:extLst>
                <a:ext uri="{FF2B5EF4-FFF2-40B4-BE49-F238E27FC236}">
                  <a16:creationId xmlns:a16="http://schemas.microsoft.com/office/drawing/2014/main" id="{E87CBF10-B259-4841-AB26-24F627A100DE}"/>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12;p32">
              <a:extLst>
                <a:ext uri="{FF2B5EF4-FFF2-40B4-BE49-F238E27FC236}">
                  <a16:creationId xmlns:a16="http://schemas.microsoft.com/office/drawing/2014/main" id="{A700712D-DD87-415B-A462-ED1211883DCB}"/>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313;p32">
              <a:extLst>
                <a:ext uri="{FF2B5EF4-FFF2-40B4-BE49-F238E27FC236}">
                  <a16:creationId xmlns:a16="http://schemas.microsoft.com/office/drawing/2014/main" id="{102EE398-A0D0-4C39-BA8E-7545754B477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3B642AD1-ECF2-49B5-9442-2AC217F61AE5}"/>
              </a:ext>
            </a:extLst>
          </p:cNvPr>
          <p:cNvPicPr>
            <a:picLocks noChangeAspect="1"/>
          </p:cNvPicPr>
          <p:nvPr/>
        </p:nvPicPr>
        <p:blipFill rotWithShape="1">
          <a:blip r:embed="rId3"/>
          <a:srcRect l="30074" t="21830" r="30294" b="27190"/>
          <a:stretch/>
        </p:blipFill>
        <p:spPr>
          <a:xfrm>
            <a:off x="724192" y="755089"/>
            <a:ext cx="4652682" cy="3221794"/>
          </a:xfrm>
          <a:prstGeom prst="rect">
            <a:avLst/>
          </a:prstGeom>
        </p:spPr>
      </p:pic>
      <p:sp>
        <p:nvSpPr>
          <p:cNvPr id="2" name="Slide Number Placeholder 1">
            <a:extLst>
              <a:ext uri="{FF2B5EF4-FFF2-40B4-BE49-F238E27FC236}">
                <a16:creationId xmlns:a16="http://schemas.microsoft.com/office/drawing/2014/main" id="{A712A20D-79A6-4AB8-8EF3-4CB1B58B33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TextBox 4">
            <a:extLst>
              <a:ext uri="{FF2B5EF4-FFF2-40B4-BE49-F238E27FC236}">
                <a16:creationId xmlns:a16="http://schemas.microsoft.com/office/drawing/2014/main" id="{27F47402-1135-4468-9D7E-EFD78D237C3E}"/>
              </a:ext>
            </a:extLst>
          </p:cNvPr>
          <p:cNvSpPr txBox="1"/>
          <p:nvPr/>
        </p:nvSpPr>
        <p:spPr>
          <a:xfrm>
            <a:off x="5760545" y="2058184"/>
            <a:ext cx="3191901"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User Login Portal for users.</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Requires Username &amp; Password.</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Student and Admin have different view of the database.</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If the User is New to the portal then firstly the User has to register as a New User by clicking on New User. </a:t>
            </a:r>
          </a:p>
        </p:txBody>
      </p:sp>
      <p:sp>
        <p:nvSpPr>
          <p:cNvPr id="17" name="Google Shape;124;p18">
            <a:extLst>
              <a:ext uri="{FF2B5EF4-FFF2-40B4-BE49-F238E27FC236}">
                <a16:creationId xmlns:a16="http://schemas.microsoft.com/office/drawing/2014/main" id="{BA127DFA-71CF-4D4C-875C-FEBD8D87620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AB4842D8-0F3B-4D27-8F94-DEF562C1EC54}"/>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1</a:t>
            </a:r>
          </a:p>
        </p:txBody>
      </p:sp>
      <p:sp>
        <p:nvSpPr>
          <p:cNvPr id="18" name="TextBox 17">
            <a:extLst>
              <a:ext uri="{FF2B5EF4-FFF2-40B4-BE49-F238E27FC236}">
                <a16:creationId xmlns:a16="http://schemas.microsoft.com/office/drawing/2014/main" id="{D72BA4F6-F93E-43B4-B429-90DAA36A8C8B}"/>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Login Portal</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6AC5FD-7586-4483-8DA1-7DF5EAC39F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grpSp>
        <p:nvGrpSpPr>
          <p:cNvPr id="5" name="Google Shape;309;p32">
            <a:extLst>
              <a:ext uri="{FF2B5EF4-FFF2-40B4-BE49-F238E27FC236}">
                <a16:creationId xmlns:a16="http://schemas.microsoft.com/office/drawing/2014/main" id="{DF0E030A-2B4D-4BAA-8BE7-1ACCF5A18919}"/>
              </a:ext>
            </a:extLst>
          </p:cNvPr>
          <p:cNvGrpSpPr/>
          <p:nvPr/>
        </p:nvGrpSpPr>
        <p:grpSpPr>
          <a:xfrm>
            <a:off x="60838" y="545396"/>
            <a:ext cx="6023352" cy="4275957"/>
            <a:chOff x="1194262" y="-206769"/>
            <a:chExt cx="6173151" cy="4057288"/>
          </a:xfrm>
        </p:grpSpPr>
        <p:sp>
          <p:nvSpPr>
            <p:cNvPr id="6" name="Google Shape;310;p32">
              <a:extLst>
                <a:ext uri="{FF2B5EF4-FFF2-40B4-BE49-F238E27FC236}">
                  <a16:creationId xmlns:a16="http://schemas.microsoft.com/office/drawing/2014/main" id="{ECF4D9F0-2611-4F0C-95D1-36E194D8D8C2}"/>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1;p32">
              <a:extLst>
                <a:ext uri="{FF2B5EF4-FFF2-40B4-BE49-F238E27FC236}">
                  <a16:creationId xmlns:a16="http://schemas.microsoft.com/office/drawing/2014/main" id="{C4DC2564-ACDB-4B4F-B425-B49F1D34C711}"/>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12;p32">
              <a:extLst>
                <a:ext uri="{FF2B5EF4-FFF2-40B4-BE49-F238E27FC236}">
                  <a16:creationId xmlns:a16="http://schemas.microsoft.com/office/drawing/2014/main" id="{4641A375-7939-417E-ACB3-595DD0415D16}"/>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313;p32">
              <a:extLst>
                <a:ext uri="{FF2B5EF4-FFF2-40B4-BE49-F238E27FC236}">
                  <a16:creationId xmlns:a16="http://schemas.microsoft.com/office/drawing/2014/main" id="{BBADB17D-F457-4955-91EB-4351D65F5B61}"/>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 name="Picture 10">
            <a:extLst>
              <a:ext uri="{FF2B5EF4-FFF2-40B4-BE49-F238E27FC236}">
                <a16:creationId xmlns:a16="http://schemas.microsoft.com/office/drawing/2014/main" id="{35C472A3-541B-42E0-A670-8421183C690A}"/>
              </a:ext>
            </a:extLst>
          </p:cNvPr>
          <p:cNvPicPr>
            <a:picLocks noChangeAspect="1"/>
          </p:cNvPicPr>
          <p:nvPr/>
        </p:nvPicPr>
        <p:blipFill rotWithShape="1">
          <a:blip r:embed="rId2"/>
          <a:srcRect l="29853" t="23006" r="29706" b="28105"/>
          <a:stretch/>
        </p:blipFill>
        <p:spPr>
          <a:xfrm>
            <a:off x="705970" y="739587"/>
            <a:ext cx="4693024" cy="3247465"/>
          </a:xfrm>
          <a:prstGeom prst="rect">
            <a:avLst/>
          </a:prstGeom>
        </p:spPr>
      </p:pic>
      <p:sp>
        <p:nvSpPr>
          <p:cNvPr id="12" name="TextBox 11">
            <a:extLst>
              <a:ext uri="{FF2B5EF4-FFF2-40B4-BE49-F238E27FC236}">
                <a16:creationId xmlns:a16="http://schemas.microsoft.com/office/drawing/2014/main" id="{B7E6D9CE-277C-4CB3-BF00-8BE274C2A9DD}"/>
              </a:ext>
            </a:extLst>
          </p:cNvPr>
          <p:cNvSpPr txBox="1"/>
          <p:nvPr/>
        </p:nvSpPr>
        <p:spPr>
          <a:xfrm>
            <a:off x="5760545" y="2058184"/>
            <a:ext cx="3191901"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This is a New User interface here the user has to fill the following fields for Login in the system.</a:t>
            </a:r>
          </a:p>
        </p:txBody>
      </p:sp>
      <p:sp>
        <p:nvSpPr>
          <p:cNvPr id="13" name="TextBox 12">
            <a:extLst>
              <a:ext uri="{FF2B5EF4-FFF2-40B4-BE49-F238E27FC236}">
                <a16:creationId xmlns:a16="http://schemas.microsoft.com/office/drawing/2014/main" id="{7137A088-8FAC-4DC2-9890-5B3AFCC0B237}"/>
              </a:ext>
            </a:extLst>
          </p:cNvPr>
          <p:cNvSpPr txBox="1"/>
          <p:nvPr/>
        </p:nvSpPr>
        <p:spPr>
          <a:xfrm>
            <a:off x="3139888" y="104203"/>
            <a:ext cx="3536577" cy="307777"/>
          </a:xfrm>
          <a:prstGeom prst="rect">
            <a:avLst/>
          </a:prstGeom>
          <a:noFill/>
        </p:spPr>
        <p:txBody>
          <a:bodyPr wrap="square" rtlCol="0">
            <a:spAutoFit/>
          </a:bodyPr>
          <a:lstStyle/>
          <a:p>
            <a:r>
              <a:rPr lang="en-IN" u="sng" dirty="0">
                <a:solidFill>
                  <a:schemeClr val="bg1"/>
                </a:solidFill>
                <a:latin typeface="Sniglet" panose="020B0604020202020204" charset="0"/>
              </a:rPr>
              <a:t>New User Signup</a:t>
            </a:r>
          </a:p>
        </p:txBody>
      </p:sp>
      <p:sp>
        <p:nvSpPr>
          <p:cNvPr id="14" name="Google Shape;124;p18">
            <a:extLst>
              <a:ext uri="{FF2B5EF4-FFF2-40B4-BE49-F238E27FC236}">
                <a16:creationId xmlns:a16="http://schemas.microsoft.com/office/drawing/2014/main" id="{30BF88D9-2DF9-471D-8CA0-1782764FD0A9}"/>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70FD341-7ED4-44D6-B3CF-827C8EF63AB8}"/>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2</a:t>
            </a:r>
          </a:p>
        </p:txBody>
      </p:sp>
    </p:spTree>
    <p:extLst>
      <p:ext uri="{BB962C8B-B14F-4D97-AF65-F5344CB8AC3E}">
        <p14:creationId xmlns:p14="http://schemas.microsoft.com/office/powerpoint/2010/main" val="239157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A45554D7-B97D-4E62-A50B-1994F20B6BE4}"/>
              </a:ext>
            </a:extLst>
          </p:cNvPr>
          <p:cNvGrpSpPr/>
          <p:nvPr/>
        </p:nvGrpSpPr>
        <p:grpSpPr>
          <a:xfrm>
            <a:off x="45720" y="562837"/>
            <a:ext cx="6023352" cy="4275957"/>
            <a:chOff x="1194262" y="-206769"/>
            <a:chExt cx="6173151" cy="4057288"/>
          </a:xfrm>
        </p:grpSpPr>
        <p:sp>
          <p:nvSpPr>
            <p:cNvPr id="4" name="Google Shape;310;p32">
              <a:extLst>
                <a:ext uri="{FF2B5EF4-FFF2-40B4-BE49-F238E27FC236}">
                  <a16:creationId xmlns:a16="http://schemas.microsoft.com/office/drawing/2014/main" id="{A515DD0E-10BF-4CFD-8CD9-795E69B6E4C3}"/>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F999B555-658B-4260-B807-65EA5C1F1A80}"/>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98CAF1A9-F2D9-4CD9-A09A-5B29D40C5D88}"/>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0A4A6462-57FF-4BB1-AE73-4B2C47DB67C5}"/>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F85C0D5-9134-496A-AD08-4C24CE24EC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10" name="TextBox 9">
            <a:extLst>
              <a:ext uri="{FF2B5EF4-FFF2-40B4-BE49-F238E27FC236}">
                <a16:creationId xmlns:a16="http://schemas.microsoft.com/office/drawing/2014/main" id="{712AA6D2-5983-4D67-9720-C4D3909C4FC3}"/>
              </a:ext>
            </a:extLst>
          </p:cNvPr>
          <p:cNvSpPr txBox="1"/>
          <p:nvPr/>
        </p:nvSpPr>
        <p:spPr>
          <a:xfrm>
            <a:off x="5615045" y="2118519"/>
            <a:ext cx="3645068"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If user Logged in as STUDENT.</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STUDENT can view his details  and do their Registration.</a:t>
            </a:r>
          </a:p>
        </p:txBody>
      </p:sp>
      <p:sp>
        <p:nvSpPr>
          <p:cNvPr id="15" name="TextBox 14">
            <a:extLst>
              <a:ext uri="{FF2B5EF4-FFF2-40B4-BE49-F238E27FC236}">
                <a16:creationId xmlns:a16="http://schemas.microsoft.com/office/drawing/2014/main" id="{9571EA0D-398B-45AE-851F-0D3C18FB94A6}"/>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Students VIEW</a:t>
            </a:r>
            <a:endParaRPr lang="en-US" dirty="0"/>
          </a:p>
        </p:txBody>
      </p:sp>
      <p:sp>
        <p:nvSpPr>
          <p:cNvPr id="16" name="Google Shape;124;p18">
            <a:extLst>
              <a:ext uri="{FF2B5EF4-FFF2-40B4-BE49-F238E27FC236}">
                <a16:creationId xmlns:a16="http://schemas.microsoft.com/office/drawing/2014/main" id="{5E4D8863-2EA0-4F62-8352-643D0BB40155}"/>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67FD83E2-116B-4D90-900F-BF41416C1F0D}"/>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3</a:t>
            </a:r>
          </a:p>
        </p:txBody>
      </p:sp>
      <p:pic>
        <p:nvPicPr>
          <p:cNvPr id="11" name="Picture 10">
            <a:extLst>
              <a:ext uri="{FF2B5EF4-FFF2-40B4-BE49-F238E27FC236}">
                <a16:creationId xmlns:a16="http://schemas.microsoft.com/office/drawing/2014/main" id="{E34666E0-80E8-4394-A963-F21F19D3C08A}"/>
              </a:ext>
            </a:extLst>
          </p:cNvPr>
          <p:cNvPicPr>
            <a:picLocks noChangeAspect="1"/>
          </p:cNvPicPr>
          <p:nvPr/>
        </p:nvPicPr>
        <p:blipFill rotWithShape="1">
          <a:blip r:embed="rId2"/>
          <a:srcRect l="38434" t="30065" r="38749" b="34641"/>
          <a:stretch/>
        </p:blipFill>
        <p:spPr>
          <a:xfrm>
            <a:off x="705971" y="793376"/>
            <a:ext cx="4679576" cy="3173506"/>
          </a:xfrm>
          <a:prstGeom prst="rect">
            <a:avLst/>
          </a:prstGeom>
        </p:spPr>
      </p:pic>
    </p:spTree>
    <p:extLst>
      <p:ext uri="{BB962C8B-B14F-4D97-AF65-F5344CB8AC3E}">
        <p14:creationId xmlns:p14="http://schemas.microsoft.com/office/powerpoint/2010/main" val="3110778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05BF9470-02AE-4653-9EE7-07F846011893}"/>
              </a:ext>
            </a:extLst>
          </p:cNvPr>
          <p:cNvGrpSpPr/>
          <p:nvPr/>
        </p:nvGrpSpPr>
        <p:grpSpPr>
          <a:xfrm>
            <a:off x="74424" y="554004"/>
            <a:ext cx="6023352" cy="4275957"/>
            <a:chOff x="1194262" y="-206769"/>
            <a:chExt cx="6173151" cy="4057288"/>
          </a:xfrm>
        </p:grpSpPr>
        <p:sp>
          <p:nvSpPr>
            <p:cNvPr id="4" name="Google Shape;310;p32">
              <a:extLst>
                <a:ext uri="{FF2B5EF4-FFF2-40B4-BE49-F238E27FC236}">
                  <a16:creationId xmlns:a16="http://schemas.microsoft.com/office/drawing/2014/main" id="{E805C4C7-F12C-4638-BA03-4BD1481E28F3}"/>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DF8A0055-5BF9-40DD-A84A-FC116E7319E5}"/>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A821153B-F7EC-4193-9A3C-62D05C38B5E7}"/>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62270D91-F5DA-4F3A-9A67-DB19CE0BCF42}"/>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67659FC6-C2FA-4EDF-8DD8-957CF9238088}"/>
              </a:ext>
            </a:extLst>
          </p:cNvPr>
          <p:cNvPicPr>
            <a:picLocks noChangeAspect="1"/>
          </p:cNvPicPr>
          <p:nvPr/>
        </p:nvPicPr>
        <p:blipFill rotWithShape="1">
          <a:blip r:embed="rId2"/>
          <a:srcRect l="29779" t="20654" r="30294" b="26274"/>
          <a:stretch/>
        </p:blipFill>
        <p:spPr>
          <a:xfrm>
            <a:off x="731054" y="750929"/>
            <a:ext cx="4666130" cy="3227294"/>
          </a:xfrm>
          <a:prstGeom prst="rect">
            <a:avLst/>
          </a:prstGeom>
        </p:spPr>
      </p:pic>
      <p:sp>
        <p:nvSpPr>
          <p:cNvPr id="2" name="Slide Number Placeholder 1">
            <a:extLst>
              <a:ext uri="{FF2B5EF4-FFF2-40B4-BE49-F238E27FC236}">
                <a16:creationId xmlns:a16="http://schemas.microsoft.com/office/drawing/2014/main" id="{8EDDBAC0-64A1-44A4-A77F-C7C46404AC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10" name="TextBox 9">
            <a:extLst>
              <a:ext uri="{FF2B5EF4-FFF2-40B4-BE49-F238E27FC236}">
                <a16:creationId xmlns:a16="http://schemas.microsoft.com/office/drawing/2014/main" id="{883BD627-2389-4A8B-9ADF-5AA999395BB1}"/>
              </a:ext>
            </a:extLst>
          </p:cNvPr>
          <p:cNvSpPr txBox="1"/>
          <p:nvPr/>
        </p:nvSpPr>
        <p:spPr>
          <a:xfrm>
            <a:off x="5626257" y="1927456"/>
            <a:ext cx="3134259" cy="95410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This is a Registration Portal for STUDENTS.</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STUDENTS need to fill required details to register itself.  </a:t>
            </a:r>
          </a:p>
        </p:txBody>
      </p:sp>
      <p:sp>
        <p:nvSpPr>
          <p:cNvPr id="13" name="Google Shape;124;p18">
            <a:extLst>
              <a:ext uri="{FF2B5EF4-FFF2-40B4-BE49-F238E27FC236}">
                <a16:creationId xmlns:a16="http://schemas.microsoft.com/office/drawing/2014/main" id="{04BC6C6A-0313-4337-ABA5-D3FE844820CF}"/>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1F952391-DB79-4AC1-96A8-2A83F609A4FD}"/>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4</a:t>
            </a:r>
          </a:p>
        </p:txBody>
      </p:sp>
      <p:sp>
        <p:nvSpPr>
          <p:cNvPr id="15" name="TextBox 14">
            <a:extLst>
              <a:ext uri="{FF2B5EF4-FFF2-40B4-BE49-F238E27FC236}">
                <a16:creationId xmlns:a16="http://schemas.microsoft.com/office/drawing/2014/main" id="{92417527-FECF-4705-8786-1D95FE017D69}"/>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Students VIEW</a:t>
            </a:r>
            <a:endParaRPr lang="en-US" dirty="0"/>
          </a:p>
        </p:txBody>
      </p:sp>
    </p:spTree>
    <p:extLst>
      <p:ext uri="{BB962C8B-B14F-4D97-AF65-F5344CB8AC3E}">
        <p14:creationId xmlns:p14="http://schemas.microsoft.com/office/powerpoint/2010/main" val="81087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5BAFF48C-2F5E-4BFC-A230-4EEBC8D43B44}"/>
              </a:ext>
            </a:extLst>
          </p:cNvPr>
          <p:cNvGrpSpPr/>
          <p:nvPr/>
        </p:nvGrpSpPr>
        <p:grpSpPr>
          <a:xfrm>
            <a:off x="74425" y="557018"/>
            <a:ext cx="6023352" cy="4275957"/>
            <a:chOff x="1194262" y="-206769"/>
            <a:chExt cx="6173151" cy="4057288"/>
          </a:xfrm>
        </p:grpSpPr>
        <p:sp>
          <p:nvSpPr>
            <p:cNvPr id="4" name="Google Shape;310;p32">
              <a:extLst>
                <a:ext uri="{FF2B5EF4-FFF2-40B4-BE49-F238E27FC236}">
                  <a16:creationId xmlns:a16="http://schemas.microsoft.com/office/drawing/2014/main" id="{2E98E9A9-98D4-437A-B366-9E7C5C92F9F8}"/>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A279F379-1BE0-4D41-98D4-65E3FAE50665}"/>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3CA47EE3-8074-491F-B20C-1E9D7B002C9A}"/>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4F70BBEC-8E1C-4929-8033-A367BF085092}"/>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F8807AC8-7CD4-4B67-9B3A-40DC4C3A83B2}"/>
              </a:ext>
            </a:extLst>
          </p:cNvPr>
          <p:cNvPicPr>
            <a:picLocks noChangeAspect="1"/>
          </p:cNvPicPr>
          <p:nvPr/>
        </p:nvPicPr>
        <p:blipFill rotWithShape="1">
          <a:blip r:embed="rId2"/>
          <a:srcRect l="29927" t="20916" r="29779" b="26536"/>
          <a:stretch/>
        </p:blipFill>
        <p:spPr>
          <a:xfrm>
            <a:off x="751269" y="790855"/>
            <a:ext cx="4652682" cy="3173506"/>
          </a:xfrm>
          <a:prstGeom prst="rect">
            <a:avLst/>
          </a:prstGeom>
        </p:spPr>
      </p:pic>
      <p:sp>
        <p:nvSpPr>
          <p:cNvPr id="2" name="Slide Number Placeholder 1">
            <a:extLst>
              <a:ext uri="{FF2B5EF4-FFF2-40B4-BE49-F238E27FC236}">
                <a16:creationId xmlns:a16="http://schemas.microsoft.com/office/drawing/2014/main" id="{BD660186-A6B5-4441-BA74-D44594CCDD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10" name="TextBox 9">
            <a:extLst>
              <a:ext uri="{FF2B5EF4-FFF2-40B4-BE49-F238E27FC236}">
                <a16:creationId xmlns:a16="http://schemas.microsoft.com/office/drawing/2014/main" id="{5D40EA1C-C6B6-4D22-AE21-FE3A06B1835B}"/>
              </a:ext>
            </a:extLst>
          </p:cNvPr>
          <p:cNvSpPr txBox="1"/>
          <p:nvPr/>
        </p:nvSpPr>
        <p:spPr>
          <a:xfrm>
            <a:off x="5681813" y="2012447"/>
            <a:ext cx="3195487" cy="95410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Message dialog box popups after successful registration of STUDENT when the user clicks on save button.</a:t>
            </a:r>
          </a:p>
        </p:txBody>
      </p:sp>
      <p:sp>
        <p:nvSpPr>
          <p:cNvPr id="13" name="Google Shape;124;p18">
            <a:extLst>
              <a:ext uri="{FF2B5EF4-FFF2-40B4-BE49-F238E27FC236}">
                <a16:creationId xmlns:a16="http://schemas.microsoft.com/office/drawing/2014/main" id="{70F805F1-3070-44A6-91C1-EFBE53F4C683}"/>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734ECF43-3687-4B91-BE4F-09D2CE171B83}"/>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5</a:t>
            </a:r>
          </a:p>
        </p:txBody>
      </p:sp>
      <p:sp>
        <p:nvSpPr>
          <p:cNvPr id="15" name="TextBox 14">
            <a:extLst>
              <a:ext uri="{FF2B5EF4-FFF2-40B4-BE49-F238E27FC236}">
                <a16:creationId xmlns:a16="http://schemas.microsoft.com/office/drawing/2014/main" id="{F40B19E9-5933-468E-B96A-B7ED6B400800}"/>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Students VIEW</a:t>
            </a:r>
            <a:endParaRPr lang="en-US" dirty="0"/>
          </a:p>
        </p:txBody>
      </p:sp>
    </p:spTree>
    <p:extLst>
      <p:ext uri="{BB962C8B-B14F-4D97-AF65-F5344CB8AC3E}">
        <p14:creationId xmlns:p14="http://schemas.microsoft.com/office/powerpoint/2010/main" val="111915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t>STUDENT </a:t>
            </a:r>
            <a:r>
              <a:rPr lang="en-IN" sz="3600" dirty="0">
                <a:solidFill>
                  <a:schemeClr val="accent1">
                    <a:lumMod val="75000"/>
                  </a:schemeClr>
                </a:solidFill>
              </a:rPr>
              <a:t>INFORMATION</a:t>
            </a:r>
            <a:r>
              <a:rPr lang="en-IN" sz="3600" dirty="0"/>
              <a:t> SYSTEM (SIS)</a:t>
            </a:r>
            <a:endParaRPr sz="3600" dirty="0"/>
          </a:p>
        </p:txBody>
      </p:sp>
      <p:grpSp>
        <p:nvGrpSpPr>
          <p:cNvPr id="48" name="Google Shape;48;p11"/>
          <p:cNvGrpSpPr/>
          <p:nvPr/>
        </p:nvGrpSpPr>
        <p:grpSpPr>
          <a:xfrm rot="2194107">
            <a:off x="803001" y="3184731"/>
            <a:ext cx="1014485" cy="642684"/>
            <a:chOff x="238125" y="1918825"/>
            <a:chExt cx="1042450" cy="660400"/>
          </a:xfrm>
        </p:grpSpPr>
        <p:sp>
          <p:nvSpPr>
            <p:cNvPr id="49" name="Google Shape;49;p11"/>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11"/>
          <p:cNvGrpSpPr/>
          <p:nvPr/>
        </p:nvGrpSpPr>
        <p:grpSpPr>
          <a:xfrm rot="-9269861">
            <a:off x="6165721" y="1346512"/>
            <a:ext cx="750220" cy="664172"/>
            <a:chOff x="1113100" y="2199475"/>
            <a:chExt cx="801900" cy="709925"/>
          </a:xfrm>
        </p:grpSpPr>
        <p:sp>
          <p:nvSpPr>
            <p:cNvPr id="52" name="Google Shape;52;p11"/>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11"/>
          <p:cNvSpPr/>
          <p:nvPr/>
        </p:nvSpPr>
        <p:spPr>
          <a:xfrm>
            <a:off x="2497627" y="24970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a:off x="6059300" y="2600050"/>
            <a:ext cx="2058017" cy="101596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a:off x="4045614" y="719848"/>
            <a:ext cx="1052762" cy="922444"/>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88AE0678-1E9E-487D-A779-331FBD13773B}"/>
              </a:ext>
            </a:extLst>
          </p:cNvPr>
          <p:cNvGrpSpPr/>
          <p:nvPr/>
        </p:nvGrpSpPr>
        <p:grpSpPr>
          <a:xfrm>
            <a:off x="74424" y="557018"/>
            <a:ext cx="6023352" cy="4275957"/>
            <a:chOff x="1194262" y="-206769"/>
            <a:chExt cx="6173151" cy="4057288"/>
          </a:xfrm>
        </p:grpSpPr>
        <p:sp>
          <p:nvSpPr>
            <p:cNvPr id="4" name="Google Shape;310;p32">
              <a:extLst>
                <a:ext uri="{FF2B5EF4-FFF2-40B4-BE49-F238E27FC236}">
                  <a16:creationId xmlns:a16="http://schemas.microsoft.com/office/drawing/2014/main" id="{75368EF1-ABC4-45C7-B5B3-5B7F58D8D2DA}"/>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640F6073-AB74-40D9-9171-7DC24BA6F56F}"/>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6CE2D2CF-147E-4032-959A-DB50A4F9DCCC}"/>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D32637C3-92A9-41EC-AC01-467478343B1A}"/>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8E5F6849-0772-46C6-B468-591E63077C38}"/>
              </a:ext>
            </a:extLst>
          </p:cNvPr>
          <p:cNvPicPr>
            <a:picLocks noChangeAspect="1"/>
          </p:cNvPicPr>
          <p:nvPr/>
        </p:nvPicPr>
        <p:blipFill rotWithShape="1">
          <a:blip r:embed="rId2"/>
          <a:srcRect l="39631" t="32026" r="39486" b="37255"/>
          <a:stretch/>
        </p:blipFill>
        <p:spPr>
          <a:xfrm>
            <a:off x="737778" y="772753"/>
            <a:ext cx="4652682" cy="3200400"/>
          </a:xfrm>
          <a:prstGeom prst="rect">
            <a:avLst/>
          </a:prstGeom>
        </p:spPr>
      </p:pic>
      <p:sp>
        <p:nvSpPr>
          <p:cNvPr id="2" name="Slide Number Placeholder 1">
            <a:extLst>
              <a:ext uri="{FF2B5EF4-FFF2-40B4-BE49-F238E27FC236}">
                <a16:creationId xmlns:a16="http://schemas.microsoft.com/office/drawing/2014/main" id="{2EBD3C21-C0AE-4BB2-876E-C8F5878DEA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10" name="TextBox 9">
            <a:extLst>
              <a:ext uri="{FF2B5EF4-FFF2-40B4-BE49-F238E27FC236}">
                <a16:creationId xmlns:a16="http://schemas.microsoft.com/office/drawing/2014/main" id="{39442E21-23B7-42DD-8114-9BAC61323C2A}"/>
              </a:ext>
            </a:extLst>
          </p:cNvPr>
          <p:cNvSpPr txBox="1"/>
          <p:nvPr/>
        </p:nvSpPr>
        <p:spPr>
          <a:xfrm>
            <a:off x="5796112" y="1936760"/>
            <a:ext cx="3134528"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If STUDENT choose ‘show info’  they need to fill name and roll no. to view their saved details.</a:t>
            </a:r>
          </a:p>
        </p:txBody>
      </p:sp>
      <p:sp>
        <p:nvSpPr>
          <p:cNvPr id="13" name="Google Shape;124;p18">
            <a:extLst>
              <a:ext uri="{FF2B5EF4-FFF2-40B4-BE49-F238E27FC236}">
                <a16:creationId xmlns:a16="http://schemas.microsoft.com/office/drawing/2014/main" id="{2959DB21-53BE-4CD6-A198-5BCE996DFFA1}"/>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EB957FAF-AB39-47F1-AB32-66277E2AF379}"/>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5</a:t>
            </a:r>
          </a:p>
        </p:txBody>
      </p:sp>
      <p:sp>
        <p:nvSpPr>
          <p:cNvPr id="15" name="TextBox 14">
            <a:extLst>
              <a:ext uri="{FF2B5EF4-FFF2-40B4-BE49-F238E27FC236}">
                <a16:creationId xmlns:a16="http://schemas.microsoft.com/office/drawing/2014/main" id="{E34B5FE0-250D-4488-870D-781149EEEE52}"/>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Students VIEW</a:t>
            </a:r>
            <a:endParaRPr lang="en-US" dirty="0"/>
          </a:p>
        </p:txBody>
      </p:sp>
    </p:spTree>
    <p:extLst>
      <p:ext uri="{BB962C8B-B14F-4D97-AF65-F5344CB8AC3E}">
        <p14:creationId xmlns:p14="http://schemas.microsoft.com/office/powerpoint/2010/main" val="2936500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450ECE61-C4B6-4C4E-99AE-FA8F2C93EAC1}"/>
              </a:ext>
            </a:extLst>
          </p:cNvPr>
          <p:cNvGrpSpPr/>
          <p:nvPr/>
        </p:nvGrpSpPr>
        <p:grpSpPr>
          <a:xfrm>
            <a:off x="68408" y="557018"/>
            <a:ext cx="6023352" cy="4275957"/>
            <a:chOff x="1194262" y="-206769"/>
            <a:chExt cx="6173151" cy="4057288"/>
          </a:xfrm>
        </p:grpSpPr>
        <p:sp>
          <p:nvSpPr>
            <p:cNvPr id="4" name="Google Shape;310;p32">
              <a:extLst>
                <a:ext uri="{FF2B5EF4-FFF2-40B4-BE49-F238E27FC236}">
                  <a16:creationId xmlns:a16="http://schemas.microsoft.com/office/drawing/2014/main" id="{DDB7A79A-A157-45F3-9756-4AB453DCDCCE}"/>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66FE29F0-A2A5-4C30-B7AC-947F05F40635}"/>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52F926EA-364D-4BED-8192-8A7702B2557B}"/>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6216EE68-8BC9-4370-B7CB-C0D8CAFBBA61}"/>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633A388D-511F-492B-9463-7FE83E2A3A9F}"/>
              </a:ext>
            </a:extLst>
          </p:cNvPr>
          <p:cNvPicPr>
            <a:picLocks noChangeAspect="1"/>
          </p:cNvPicPr>
          <p:nvPr/>
        </p:nvPicPr>
        <p:blipFill rotWithShape="1">
          <a:blip r:embed="rId2"/>
          <a:srcRect l="39871" t="32284" r="39620" b="38413"/>
          <a:stretch/>
        </p:blipFill>
        <p:spPr>
          <a:xfrm>
            <a:off x="721014" y="784131"/>
            <a:ext cx="4672852" cy="3186953"/>
          </a:xfrm>
          <a:prstGeom prst="rect">
            <a:avLst/>
          </a:prstGeom>
        </p:spPr>
      </p:pic>
      <p:sp>
        <p:nvSpPr>
          <p:cNvPr id="2" name="Slide Number Placeholder 1">
            <a:extLst>
              <a:ext uri="{FF2B5EF4-FFF2-40B4-BE49-F238E27FC236}">
                <a16:creationId xmlns:a16="http://schemas.microsoft.com/office/drawing/2014/main" id="{E53275C6-871E-4B63-B078-A87B5FF7BD5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10" name="TextBox 9">
            <a:extLst>
              <a:ext uri="{FF2B5EF4-FFF2-40B4-BE49-F238E27FC236}">
                <a16:creationId xmlns:a16="http://schemas.microsoft.com/office/drawing/2014/main" id="{F2AF8468-AE4D-444B-8D63-053F1D4F50B5}"/>
              </a:ext>
            </a:extLst>
          </p:cNvPr>
          <p:cNvSpPr txBox="1"/>
          <p:nvPr/>
        </p:nvSpPr>
        <p:spPr>
          <a:xfrm>
            <a:off x="5598260" y="2571750"/>
            <a:ext cx="3398520"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Message popups with STUDENTS info.</a:t>
            </a:r>
          </a:p>
        </p:txBody>
      </p:sp>
      <p:sp>
        <p:nvSpPr>
          <p:cNvPr id="13" name="Google Shape;124;p18">
            <a:extLst>
              <a:ext uri="{FF2B5EF4-FFF2-40B4-BE49-F238E27FC236}">
                <a16:creationId xmlns:a16="http://schemas.microsoft.com/office/drawing/2014/main" id="{1EAA55F2-08A3-46C7-9938-00D4D63817D8}"/>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73AB745-B80D-46AA-B5DA-3E726FABCCFF}"/>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6</a:t>
            </a:r>
          </a:p>
        </p:txBody>
      </p:sp>
      <p:sp>
        <p:nvSpPr>
          <p:cNvPr id="15" name="TextBox 14">
            <a:extLst>
              <a:ext uri="{FF2B5EF4-FFF2-40B4-BE49-F238E27FC236}">
                <a16:creationId xmlns:a16="http://schemas.microsoft.com/office/drawing/2014/main" id="{F3EDBE40-125A-442B-92E0-B1207D6245FA}"/>
              </a:ext>
            </a:extLst>
          </p:cNvPr>
          <p:cNvSpPr txBox="1"/>
          <p:nvPr/>
        </p:nvSpPr>
        <p:spPr>
          <a:xfrm>
            <a:off x="3657600" y="108481"/>
            <a:ext cx="1661160" cy="307777"/>
          </a:xfrm>
          <a:prstGeom prst="rect">
            <a:avLst/>
          </a:prstGeom>
          <a:noFill/>
        </p:spPr>
        <p:txBody>
          <a:bodyPr wrap="square">
            <a:spAutoFit/>
          </a:bodyPr>
          <a:lstStyle/>
          <a:p>
            <a:r>
              <a:rPr lang="en-US" b="1" u="sng" dirty="0">
                <a:solidFill>
                  <a:schemeClr val="bg1"/>
                </a:solidFill>
                <a:latin typeface="Sniglet" panose="020B0604020202020204" charset="0"/>
              </a:rPr>
              <a:t>Students VIEW</a:t>
            </a:r>
            <a:endParaRPr lang="en-US" dirty="0"/>
          </a:p>
        </p:txBody>
      </p:sp>
    </p:spTree>
    <p:extLst>
      <p:ext uri="{BB962C8B-B14F-4D97-AF65-F5344CB8AC3E}">
        <p14:creationId xmlns:p14="http://schemas.microsoft.com/office/powerpoint/2010/main" val="127046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9" name="Google Shape;309;p32"/>
          <p:cNvGrpSpPr/>
          <p:nvPr/>
        </p:nvGrpSpPr>
        <p:grpSpPr>
          <a:xfrm>
            <a:off x="87871" y="554004"/>
            <a:ext cx="6023352" cy="4275957"/>
            <a:chOff x="1194262" y="-206769"/>
            <a:chExt cx="6173151" cy="4057288"/>
          </a:xfrm>
        </p:grpSpPr>
        <p:sp>
          <p:nvSpPr>
            <p:cNvPr id="310" name="Google Shape;310;p32"/>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311;p32"/>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32"/>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313;p32"/>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18D88A55-A2DA-41CD-9D13-4117C93ED63B}"/>
              </a:ext>
            </a:extLst>
          </p:cNvPr>
          <p:cNvPicPr>
            <a:picLocks noChangeAspect="1"/>
          </p:cNvPicPr>
          <p:nvPr/>
        </p:nvPicPr>
        <p:blipFill rotWithShape="1">
          <a:blip r:embed="rId3"/>
          <a:srcRect l="30241" t="21642" r="29971" b="26119"/>
          <a:stretch/>
        </p:blipFill>
        <p:spPr>
          <a:xfrm>
            <a:off x="737778" y="764308"/>
            <a:ext cx="4679576" cy="3220571"/>
          </a:xfrm>
          <a:prstGeom prst="rect">
            <a:avLst/>
          </a:prstGeom>
        </p:spPr>
      </p:pic>
      <p:sp>
        <p:nvSpPr>
          <p:cNvPr id="2" name="Slide Number Placeholder 1">
            <a:extLst>
              <a:ext uri="{FF2B5EF4-FFF2-40B4-BE49-F238E27FC236}">
                <a16:creationId xmlns:a16="http://schemas.microsoft.com/office/drawing/2014/main" id="{474F21AC-1E6C-4C20-94E6-63D7618F9C0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10" name="TextBox 9">
            <a:extLst>
              <a:ext uri="{FF2B5EF4-FFF2-40B4-BE49-F238E27FC236}">
                <a16:creationId xmlns:a16="http://schemas.microsoft.com/office/drawing/2014/main" id="{0F0B789E-D244-459B-8EE7-401A286B32E3}"/>
              </a:ext>
            </a:extLst>
          </p:cNvPr>
          <p:cNvSpPr txBox="1"/>
          <p:nvPr/>
        </p:nvSpPr>
        <p:spPr>
          <a:xfrm>
            <a:off x="5639704" y="2048530"/>
            <a:ext cx="3172628"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User Login portal.</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If user login as Admin. </a:t>
            </a:r>
          </a:p>
        </p:txBody>
      </p:sp>
      <p:sp>
        <p:nvSpPr>
          <p:cNvPr id="13" name="Google Shape;124;p18">
            <a:extLst>
              <a:ext uri="{FF2B5EF4-FFF2-40B4-BE49-F238E27FC236}">
                <a16:creationId xmlns:a16="http://schemas.microsoft.com/office/drawing/2014/main" id="{F63AD5F0-AB25-4DB0-9C56-0C8BE0C37D0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48850E02-7168-41BF-92F7-51CAF468A9CF}"/>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8</a:t>
            </a:r>
          </a:p>
        </p:txBody>
      </p:sp>
      <p:sp>
        <p:nvSpPr>
          <p:cNvPr id="15" name="TextBox 14">
            <a:extLst>
              <a:ext uri="{FF2B5EF4-FFF2-40B4-BE49-F238E27FC236}">
                <a16:creationId xmlns:a16="http://schemas.microsoft.com/office/drawing/2014/main" id="{22887AAA-33D6-40CA-AA00-721326C170E8}"/>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Login Portal</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65E38AA0-624C-4288-986F-D02D297005E5}"/>
              </a:ext>
            </a:extLst>
          </p:cNvPr>
          <p:cNvGrpSpPr/>
          <p:nvPr/>
        </p:nvGrpSpPr>
        <p:grpSpPr>
          <a:xfrm>
            <a:off x="42143" y="554004"/>
            <a:ext cx="5969134" cy="4275957"/>
            <a:chOff x="1194262" y="-206769"/>
            <a:chExt cx="6173151" cy="4057288"/>
          </a:xfrm>
        </p:grpSpPr>
        <p:sp>
          <p:nvSpPr>
            <p:cNvPr id="4" name="Google Shape;310;p32">
              <a:extLst>
                <a:ext uri="{FF2B5EF4-FFF2-40B4-BE49-F238E27FC236}">
                  <a16:creationId xmlns:a16="http://schemas.microsoft.com/office/drawing/2014/main" id="{A3682B8B-0CCC-4B65-B45D-2D61DBF4637E}"/>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C19CF58B-DA32-411E-B0FA-2AEC2AB0CBC2}"/>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CFD3224D-8372-4FEE-BF78-5E6644A8BB4E}"/>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4233D750-2D8D-44DD-A42F-FFEC5BEB9E4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C4E9A6F8-CCA2-45CB-B851-6CFDBE56CA0F}"/>
              </a:ext>
            </a:extLst>
          </p:cNvPr>
          <p:cNvPicPr>
            <a:picLocks noChangeAspect="1"/>
          </p:cNvPicPr>
          <p:nvPr/>
        </p:nvPicPr>
        <p:blipFill rotWithShape="1">
          <a:blip r:embed="rId2"/>
          <a:srcRect l="27868" t="23269" r="28529" b="31502"/>
          <a:stretch/>
        </p:blipFill>
        <p:spPr>
          <a:xfrm>
            <a:off x="697637" y="767349"/>
            <a:ext cx="4614582" cy="3210874"/>
          </a:xfrm>
          <a:prstGeom prst="rect">
            <a:avLst/>
          </a:prstGeom>
        </p:spPr>
      </p:pic>
      <p:sp>
        <p:nvSpPr>
          <p:cNvPr id="10" name="Slide Number Placeholder 9">
            <a:extLst>
              <a:ext uri="{FF2B5EF4-FFF2-40B4-BE49-F238E27FC236}">
                <a16:creationId xmlns:a16="http://schemas.microsoft.com/office/drawing/2014/main" id="{AB82B278-DEC8-47A9-948F-FF70BA5A10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11" name="TextBox 10">
            <a:extLst>
              <a:ext uri="{FF2B5EF4-FFF2-40B4-BE49-F238E27FC236}">
                <a16:creationId xmlns:a16="http://schemas.microsoft.com/office/drawing/2014/main" id="{D6904A86-CD27-4F4D-8CFD-16CCBF0E6040}"/>
              </a:ext>
            </a:extLst>
          </p:cNvPr>
          <p:cNvSpPr txBox="1"/>
          <p:nvPr/>
        </p:nvSpPr>
        <p:spPr>
          <a:xfrm>
            <a:off x="5497124" y="2214136"/>
            <a:ext cx="3722622"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view when user logged in as Admin.</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can perform the following actions.</a:t>
            </a:r>
          </a:p>
        </p:txBody>
      </p:sp>
      <p:sp>
        <p:nvSpPr>
          <p:cNvPr id="13" name="Google Shape;124;p18">
            <a:extLst>
              <a:ext uri="{FF2B5EF4-FFF2-40B4-BE49-F238E27FC236}">
                <a16:creationId xmlns:a16="http://schemas.microsoft.com/office/drawing/2014/main" id="{0722BFEB-A5E6-4594-B0D1-11505B47ED0D}"/>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2DC1729C-3837-4E4C-88B7-3A09E31744E3}"/>
              </a:ext>
            </a:extLst>
          </p:cNvPr>
          <p:cNvSpPr txBox="1"/>
          <p:nvPr/>
        </p:nvSpPr>
        <p:spPr>
          <a:xfrm>
            <a:off x="7033237" y="652182"/>
            <a:ext cx="439311" cy="707886"/>
          </a:xfrm>
          <a:prstGeom prst="rect">
            <a:avLst/>
          </a:prstGeom>
          <a:noFill/>
        </p:spPr>
        <p:txBody>
          <a:bodyPr wrap="square" rtlCol="0">
            <a:spAutoFit/>
          </a:bodyPr>
          <a:lstStyle/>
          <a:p>
            <a:r>
              <a:rPr lang="en-US" sz="4000" b="1" dirty="0">
                <a:solidFill>
                  <a:schemeClr val="bg1"/>
                </a:solidFill>
                <a:latin typeface="Sniglet" panose="020B0604020202020204" charset="0"/>
              </a:rPr>
              <a:t>9</a:t>
            </a:r>
          </a:p>
        </p:txBody>
      </p:sp>
      <p:sp>
        <p:nvSpPr>
          <p:cNvPr id="15" name="TextBox 14">
            <a:extLst>
              <a:ext uri="{FF2B5EF4-FFF2-40B4-BE49-F238E27FC236}">
                <a16:creationId xmlns:a16="http://schemas.microsoft.com/office/drawing/2014/main" id="{488C6AE7-F768-4235-9EDC-49B3DCCEB31E}"/>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4265057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7662DE48-62AA-4B6C-83AC-50EBED19CEB7}"/>
              </a:ext>
            </a:extLst>
          </p:cNvPr>
          <p:cNvGrpSpPr/>
          <p:nvPr/>
        </p:nvGrpSpPr>
        <p:grpSpPr>
          <a:xfrm>
            <a:off x="47781" y="554004"/>
            <a:ext cx="6023352" cy="4275957"/>
            <a:chOff x="1194262" y="-206769"/>
            <a:chExt cx="6173151" cy="4057288"/>
          </a:xfrm>
        </p:grpSpPr>
        <p:sp>
          <p:nvSpPr>
            <p:cNvPr id="4" name="Google Shape;310;p32">
              <a:extLst>
                <a:ext uri="{FF2B5EF4-FFF2-40B4-BE49-F238E27FC236}">
                  <a16:creationId xmlns:a16="http://schemas.microsoft.com/office/drawing/2014/main" id="{DC0CD2DC-7F52-4BE7-A378-0CC2226063E9}"/>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A1979DC9-A975-4CAD-B8E4-6ACCDC60441D}"/>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6EB9A2F3-E6E9-46E1-BF47-A16ED12AD0E7}"/>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57D7BAE7-93CF-4B19-BDD7-94F659CEEFB9}"/>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07BD0775-01B1-4225-823F-1272123A42B4}"/>
              </a:ext>
            </a:extLst>
          </p:cNvPr>
          <p:cNvPicPr>
            <a:picLocks noChangeAspect="1"/>
          </p:cNvPicPr>
          <p:nvPr/>
        </p:nvPicPr>
        <p:blipFill rotWithShape="1">
          <a:blip r:embed="rId2"/>
          <a:srcRect l="37535" t="29926" r="36943" b="34295"/>
          <a:stretch/>
        </p:blipFill>
        <p:spPr>
          <a:xfrm>
            <a:off x="728768" y="780821"/>
            <a:ext cx="4661377" cy="3187546"/>
          </a:xfrm>
          <a:prstGeom prst="rect">
            <a:avLst/>
          </a:prstGeom>
        </p:spPr>
      </p:pic>
      <p:sp>
        <p:nvSpPr>
          <p:cNvPr id="2" name="Slide Number Placeholder 1">
            <a:extLst>
              <a:ext uri="{FF2B5EF4-FFF2-40B4-BE49-F238E27FC236}">
                <a16:creationId xmlns:a16="http://schemas.microsoft.com/office/drawing/2014/main" id="{0622FFAC-B7F4-4695-B989-9C271DC000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10" name="TextBox 9">
            <a:extLst>
              <a:ext uri="{FF2B5EF4-FFF2-40B4-BE49-F238E27FC236}">
                <a16:creationId xmlns:a16="http://schemas.microsoft.com/office/drawing/2014/main" id="{E81DCA00-B566-452B-911D-C677DBFCCE95}"/>
              </a:ext>
            </a:extLst>
          </p:cNvPr>
          <p:cNvSpPr txBox="1"/>
          <p:nvPr/>
        </p:nvSpPr>
        <p:spPr>
          <a:xfrm>
            <a:off x="5575107" y="2088026"/>
            <a:ext cx="3568893"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Adding a course .</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Requires Course name and Duration in months/weeks .</a:t>
            </a:r>
          </a:p>
        </p:txBody>
      </p:sp>
      <p:sp>
        <p:nvSpPr>
          <p:cNvPr id="13" name="Google Shape;124;p18">
            <a:extLst>
              <a:ext uri="{FF2B5EF4-FFF2-40B4-BE49-F238E27FC236}">
                <a16:creationId xmlns:a16="http://schemas.microsoft.com/office/drawing/2014/main" id="{2F88D35B-AA8A-4653-81F8-D815A58632BA}"/>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BE386258-B3C2-4495-A9C5-491E4191841D}"/>
              </a:ext>
            </a:extLst>
          </p:cNvPr>
          <p:cNvSpPr txBox="1"/>
          <p:nvPr/>
        </p:nvSpPr>
        <p:spPr>
          <a:xfrm>
            <a:off x="6918512" y="652182"/>
            <a:ext cx="725865" cy="707886"/>
          </a:xfrm>
          <a:prstGeom prst="rect">
            <a:avLst/>
          </a:prstGeom>
          <a:noFill/>
        </p:spPr>
        <p:txBody>
          <a:bodyPr wrap="square" rtlCol="0">
            <a:spAutoFit/>
          </a:bodyPr>
          <a:lstStyle/>
          <a:p>
            <a:r>
              <a:rPr lang="en-US" sz="4000" b="1" dirty="0">
                <a:solidFill>
                  <a:schemeClr val="bg1"/>
                </a:solidFill>
                <a:latin typeface="Sniglet" panose="020B0604020202020204" charset="0"/>
              </a:rPr>
              <a:t>10</a:t>
            </a:r>
          </a:p>
        </p:txBody>
      </p:sp>
      <p:sp>
        <p:nvSpPr>
          <p:cNvPr id="15" name="TextBox 14">
            <a:extLst>
              <a:ext uri="{FF2B5EF4-FFF2-40B4-BE49-F238E27FC236}">
                <a16:creationId xmlns:a16="http://schemas.microsoft.com/office/drawing/2014/main" id="{8BF4A92F-CFC4-4CEA-A0A3-8C56AFDD765B}"/>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212940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58D32730-AF21-4CCA-8D5F-85359020A132}"/>
              </a:ext>
            </a:extLst>
          </p:cNvPr>
          <p:cNvGrpSpPr/>
          <p:nvPr/>
        </p:nvGrpSpPr>
        <p:grpSpPr>
          <a:xfrm>
            <a:off x="40907" y="585697"/>
            <a:ext cx="6023352" cy="4275957"/>
            <a:chOff x="1194262" y="-206769"/>
            <a:chExt cx="6173151" cy="4057288"/>
          </a:xfrm>
        </p:grpSpPr>
        <p:sp>
          <p:nvSpPr>
            <p:cNvPr id="4" name="Google Shape;310;p32">
              <a:extLst>
                <a:ext uri="{FF2B5EF4-FFF2-40B4-BE49-F238E27FC236}">
                  <a16:creationId xmlns:a16="http://schemas.microsoft.com/office/drawing/2014/main" id="{ADD9F850-9DDD-4D28-8565-C401B62EDC8F}"/>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23C632E2-C598-412A-A8D6-9E6B6F9194F7}"/>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84AFD857-F0B9-4776-8A48-0FD7E8729660}"/>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5921B8DF-B311-4CC9-8EDC-EF34946F0B53}"/>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05BF1F2C-3F19-4748-9F54-9C17C6E9A113}"/>
              </a:ext>
            </a:extLst>
          </p:cNvPr>
          <p:cNvPicPr>
            <a:picLocks noChangeAspect="1"/>
          </p:cNvPicPr>
          <p:nvPr/>
        </p:nvPicPr>
        <p:blipFill rotWithShape="1">
          <a:blip r:embed="rId2"/>
          <a:srcRect l="34886" t="26937" r="33910" b="31294"/>
          <a:stretch/>
        </p:blipFill>
        <p:spPr>
          <a:xfrm>
            <a:off x="721894" y="812514"/>
            <a:ext cx="4661377" cy="3187546"/>
          </a:xfrm>
          <a:prstGeom prst="rect">
            <a:avLst/>
          </a:prstGeom>
        </p:spPr>
      </p:pic>
      <p:sp>
        <p:nvSpPr>
          <p:cNvPr id="2" name="Slide Number Placeholder 1">
            <a:extLst>
              <a:ext uri="{FF2B5EF4-FFF2-40B4-BE49-F238E27FC236}">
                <a16:creationId xmlns:a16="http://schemas.microsoft.com/office/drawing/2014/main" id="{2B506AB8-6565-4204-9330-9F579FC646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10" name="TextBox 9">
            <a:extLst>
              <a:ext uri="{FF2B5EF4-FFF2-40B4-BE49-F238E27FC236}">
                <a16:creationId xmlns:a16="http://schemas.microsoft.com/office/drawing/2014/main" id="{DF961500-52C5-4258-8D98-381BD1F1A423}"/>
              </a:ext>
            </a:extLst>
          </p:cNvPr>
          <p:cNvSpPr txBox="1"/>
          <p:nvPr/>
        </p:nvSpPr>
        <p:spPr>
          <a:xfrm>
            <a:off x="5575107" y="2211670"/>
            <a:ext cx="2899668"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Course added successfully.</a:t>
            </a:r>
          </a:p>
        </p:txBody>
      </p:sp>
      <p:sp>
        <p:nvSpPr>
          <p:cNvPr id="13" name="Google Shape;124;p18">
            <a:extLst>
              <a:ext uri="{FF2B5EF4-FFF2-40B4-BE49-F238E27FC236}">
                <a16:creationId xmlns:a16="http://schemas.microsoft.com/office/drawing/2014/main" id="{8F29D991-EB60-43AE-84C4-FE1071FC8C1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A1666CA0-8A62-4A0A-9FF2-462ED6C87180}"/>
              </a:ext>
            </a:extLst>
          </p:cNvPr>
          <p:cNvSpPr txBox="1"/>
          <p:nvPr/>
        </p:nvSpPr>
        <p:spPr>
          <a:xfrm>
            <a:off x="6954366" y="651311"/>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11</a:t>
            </a:r>
          </a:p>
        </p:txBody>
      </p:sp>
      <p:sp>
        <p:nvSpPr>
          <p:cNvPr id="15" name="TextBox 14">
            <a:extLst>
              <a:ext uri="{FF2B5EF4-FFF2-40B4-BE49-F238E27FC236}">
                <a16:creationId xmlns:a16="http://schemas.microsoft.com/office/drawing/2014/main" id="{F27C85E5-7193-4D24-B4D8-C042CE5E6771}"/>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96131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65E38AA0-624C-4288-986F-D02D297005E5}"/>
              </a:ext>
            </a:extLst>
          </p:cNvPr>
          <p:cNvGrpSpPr/>
          <p:nvPr/>
        </p:nvGrpSpPr>
        <p:grpSpPr>
          <a:xfrm>
            <a:off x="67701" y="563238"/>
            <a:ext cx="6023352" cy="4275957"/>
            <a:chOff x="1194262" y="-206769"/>
            <a:chExt cx="6173151" cy="4057288"/>
          </a:xfrm>
        </p:grpSpPr>
        <p:sp>
          <p:nvSpPr>
            <p:cNvPr id="4" name="Google Shape;310;p32">
              <a:extLst>
                <a:ext uri="{FF2B5EF4-FFF2-40B4-BE49-F238E27FC236}">
                  <a16:creationId xmlns:a16="http://schemas.microsoft.com/office/drawing/2014/main" id="{A3682B8B-0CCC-4B65-B45D-2D61DBF4637E}"/>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C19CF58B-DA32-411E-B0FA-2AEC2AB0CBC2}"/>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CFD3224D-8372-4FEE-BF78-5E6644A8BB4E}"/>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4233D750-2D8D-44DD-A42F-FFEC5BEB9E4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926C8EFB-2CF1-4CF0-AFF7-D1B2EA6FEF19}"/>
              </a:ext>
            </a:extLst>
          </p:cNvPr>
          <p:cNvPicPr>
            <a:picLocks noChangeAspect="1"/>
          </p:cNvPicPr>
          <p:nvPr/>
        </p:nvPicPr>
        <p:blipFill rotWithShape="1">
          <a:blip r:embed="rId2"/>
          <a:srcRect l="35028" t="26340" r="34013" b="31569"/>
          <a:stretch/>
        </p:blipFill>
        <p:spPr>
          <a:xfrm>
            <a:off x="739589" y="773609"/>
            <a:ext cx="4679576" cy="3213847"/>
          </a:xfrm>
          <a:prstGeom prst="rect">
            <a:avLst/>
          </a:prstGeom>
        </p:spPr>
      </p:pic>
      <p:sp>
        <p:nvSpPr>
          <p:cNvPr id="2" name="Slide Number Placeholder 1">
            <a:extLst>
              <a:ext uri="{FF2B5EF4-FFF2-40B4-BE49-F238E27FC236}">
                <a16:creationId xmlns:a16="http://schemas.microsoft.com/office/drawing/2014/main" id="{8A8EEC64-A403-49AE-A730-8B9F4C6FF0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10" name="TextBox 9">
            <a:extLst>
              <a:ext uri="{FF2B5EF4-FFF2-40B4-BE49-F238E27FC236}">
                <a16:creationId xmlns:a16="http://schemas.microsoft.com/office/drawing/2014/main" id="{648CC099-0BB7-492B-98BA-410CBFE0A2FA}"/>
              </a:ext>
            </a:extLst>
          </p:cNvPr>
          <p:cNvSpPr txBox="1"/>
          <p:nvPr/>
        </p:nvSpPr>
        <p:spPr>
          <a:xfrm>
            <a:off x="5593106" y="2177997"/>
            <a:ext cx="3840454"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Add a new Batch.</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Requires name of Batch &amp; year of start.</a:t>
            </a:r>
          </a:p>
        </p:txBody>
      </p:sp>
      <p:sp>
        <p:nvSpPr>
          <p:cNvPr id="13" name="Google Shape;124;p18">
            <a:extLst>
              <a:ext uri="{FF2B5EF4-FFF2-40B4-BE49-F238E27FC236}">
                <a16:creationId xmlns:a16="http://schemas.microsoft.com/office/drawing/2014/main" id="{73CF3708-46C1-4A22-9966-1D85D875091E}"/>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78C5772D-D80B-400A-B141-18DCA3D36F1D}"/>
              </a:ext>
            </a:extLst>
          </p:cNvPr>
          <p:cNvSpPr txBox="1"/>
          <p:nvPr/>
        </p:nvSpPr>
        <p:spPr>
          <a:xfrm>
            <a:off x="6954366" y="646528"/>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12</a:t>
            </a:r>
          </a:p>
        </p:txBody>
      </p:sp>
      <p:sp>
        <p:nvSpPr>
          <p:cNvPr id="15" name="TextBox 14">
            <a:extLst>
              <a:ext uri="{FF2B5EF4-FFF2-40B4-BE49-F238E27FC236}">
                <a16:creationId xmlns:a16="http://schemas.microsoft.com/office/drawing/2014/main" id="{2A0771AF-3AC1-4AF4-B394-43710ABFB5B7}"/>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371269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65E38AA0-624C-4288-986F-D02D297005E5}"/>
              </a:ext>
            </a:extLst>
          </p:cNvPr>
          <p:cNvGrpSpPr/>
          <p:nvPr/>
        </p:nvGrpSpPr>
        <p:grpSpPr>
          <a:xfrm>
            <a:off x="65424" y="605543"/>
            <a:ext cx="6023352" cy="4275957"/>
            <a:chOff x="1194262" y="-206769"/>
            <a:chExt cx="6173151" cy="4057288"/>
          </a:xfrm>
        </p:grpSpPr>
        <p:sp>
          <p:nvSpPr>
            <p:cNvPr id="4" name="Google Shape;310;p32">
              <a:extLst>
                <a:ext uri="{FF2B5EF4-FFF2-40B4-BE49-F238E27FC236}">
                  <a16:creationId xmlns:a16="http://schemas.microsoft.com/office/drawing/2014/main" id="{A3682B8B-0CCC-4B65-B45D-2D61DBF4637E}"/>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C19CF58B-DA32-411E-B0FA-2AEC2AB0CBC2}"/>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CFD3224D-8372-4FEE-BF78-5E6644A8BB4E}"/>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4233D750-2D8D-44DD-A42F-FFEC5BEB9E4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D811A407-808F-4326-93DE-60BBD8FEAE8F}"/>
              </a:ext>
            </a:extLst>
          </p:cNvPr>
          <p:cNvPicPr>
            <a:picLocks noChangeAspect="1"/>
          </p:cNvPicPr>
          <p:nvPr/>
        </p:nvPicPr>
        <p:blipFill rotWithShape="1">
          <a:blip r:embed="rId2"/>
          <a:srcRect l="34128" t="26142" r="34618" b="31113"/>
          <a:stretch/>
        </p:blipFill>
        <p:spPr>
          <a:xfrm>
            <a:off x="740674" y="793377"/>
            <a:ext cx="4672853" cy="3274358"/>
          </a:xfrm>
          <a:prstGeom prst="rect">
            <a:avLst/>
          </a:prstGeom>
        </p:spPr>
      </p:pic>
      <p:sp>
        <p:nvSpPr>
          <p:cNvPr id="2" name="Slide Number Placeholder 1">
            <a:extLst>
              <a:ext uri="{FF2B5EF4-FFF2-40B4-BE49-F238E27FC236}">
                <a16:creationId xmlns:a16="http://schemas.microsoft.com/office/drawing/2014/main" id="{716D43AF-C667-4A81-AF72-1EF9BE6D92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10" name="TextBox 9">
            <a:extLst>
              <a:ext uri="{FF2B5EF4-FFF2-40B4-BE49-F238E27FC236}">
                <a16:creationId xmlns:a16="http://schemas.microsoft.com/office/drawing/2014/main" id="{A47AD2DF-BF77-4BE3-B5C1-A6B197DFD4D5}"/>
              </a:ext>
            </a:extLst>
          </p:cNvPr>
          <p:cNvSpPr txBox="1"/>
          <p:nvPr/>
        </p:nvSpPr>
        <p:spPr>
          <a:xfrm>
            <a:off x="5595276" y="2149416"/>
            <a:ext cx="3457284"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Batch Added successfully. </a:t>
            </a:r>
          </a:p>
        </p:txBody>
      </p:sp>
      <p:sp>
        <p:nvSpPr>
          <p:cNvPr id="13" name="Google Shape;124;p18">
            <a:extLst>
              <a:ext uri="{FF2B5EF4-FFF2-40B4-BE49-F238E27FC236}">
                <a16:creationId xmlns:a16="http://schemas.microsoft.com/office/drawing/2014/main" id="{DC275EC7-3D41-495E-A8C3-D302761BAC7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F9DD32C7-3CA6-4CDA-9924-9E6301C409D9}"/>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13</a:t>
            </a:r>
          </a:p>
        </p:txBody>
      </p:sp>
      <p:sp>
        <p:nvSpPr>
          <p:cNvPr id="15" name="TextBox 14">
            <a:extLst>
              <a:ext uri="{FF2B5EF4-FFF2-40B4-BE49-F238E27FC236}">
                <a16:creationId xmlns:a16="http://schemas.microsoft.com/office/drawing/2014/main" id="{246C6694-BE10-49EB-87AA-299679BD3DA8}"/>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2334559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65E38AA0-624C-4288-986F-D02D297005E5}"/>
              </a:ext>
            </a:extLst>
          </p:cNvPr>
          <p:cNvGrpSpPr/>
          <p:nvPr/>
        </p:nvGrpSpPr>
        <p:grpSpPr>
          <a:xfrm>
            <a:off x="121920" y="604986"/>
            <a:ext cx="5814060" cy="4227989"/>
            <a:chOff x="1194262" y="-206769"/>
            <a:chExt cx="6173151" cy="4057288"/>
          </a:xfrm>
        </p:grpSpPr>
        <p:sp>
          <p:nvSpPr>
            <p:cNvPr id="4" name="Google Shape;310;p32">
              <a:extLst>
                <a:ext uri="{FF2B5EF4-FFF2-40B4-BE49-F238E27FC236}">
                  <a16:creationId xmlns:a16="http://schemas.microsoft.com/office/drawing/2014/main" id="{A3682B8B-0CCC-4B65-B45D-2D61DBF4637E}"/>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C19CF58B-DA32-411E-B0FA-2AEC2AB0CBC2}"/>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CFD3224D-8372-4FEE-BF78-5E6644A8BB4E}"/>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4233D750-2D8D-44DD-A42F-FFEC5BEB9E4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A1EF524D-BB14-4276-87B4-E12843FA403C}"/>
              </a:ext>
            </a:extLst>
          </p:cNvPr>
          <p:cNvPicPr>
            <a:picLocks noChangeAspect="1"/>
          </p:cNvPicPr>
          <p:nvPr/>
        </p:nvPicPr>
        <p:blipFill rotWithShape="1">
          <a:blip r:embed="rId2"/>
          <a:srcRect l="27941" t="24444" r="28088" b="30327"/>
          <a:stretch/>
        </p:blipFill>
        <p:spPr>
          <a:xfrm>
            <a:off x="774478" y="793376"/>
            <a:ext cx="4490046" cy="3197415"/>
          </a:xfrm>
          <a:prstGeom prst="rect">
            <a:avLst/>
          </a:prstGeom>
        </p:spPr>
      </p:pic>
      <p:sp>
        <p:nvSpPr>
          <p:cNvPr id="9" name="Slide Number Placeholder 8">
            <a:extLst>
              <a:ext uri="{FF2B5EF4-FFF2-40B4-BE49-F238E27FC236}">
                <a16:creationId xmlns:a16="http://schemas.microsoft.com/office/drawing/2014/main" id="{088D5A82-D416-4EA4-A358-6248CA5E37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10" name="TextBox 9">
            <a:extLst>
              <a:ext uri="{FF2B5EF4-FFF2-40B4-BE49-F238E27FC236}">
                <a16:creationId xmlns:a16="http://schemas.microsoft.com/office/drawing/2014/main" id="{3D40C6D9-5FDF-42E3-90E6-8D7FC9305C18}"/>
              </a:ext>
            </a:extLst>
          </p:cNvPr>
          <p:cNvSpPr txBox="1"/>
          <p:nvPr/>
        </p:nvSpPr>
        <p:spPr>
          <a:xfrm>
            <a:off x="5462760" y="1666488"/>
            <a:ext cx="3825239"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can check if a student exist or not.</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If student exist popup message will show the details of student.</a:t>
            </a:r>
          </a:p>
        </p:txBody>
      </p:sp>
      <p:sp>
        <p:nvSpPr>
          <p:cNvPr id="15" name="Google Shape;124;p18">
            <a:extLst>
              <a:ext uri="{FF2B5EF4-FFF2-40B4-BE49-F238E27FC236}">
                <a16:creationId xmlns:a16="http://schemas.microsoft.com/office/drawing/2014/main" id="{474CD9B8-9D80-409E-AA86-3B1D71CB1DF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C8C648F6-548B-475C-A4B6-AD4B37DD2C3D}"/>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14</a:t>
            </a:r>
          </a:p>
        </p:txBody>
      </p:sp>
      <p:sp>
        <p:nvSpPr>
          <p:cNvPr id="19" name="TextBox 18">
            <a:extLst>
              <a:ext uri="{FF2B5EF4-FFF2-40B4-BE49-F238E27FC236}">
                <a16:creationId xmlns:a16="http://schemas.microsoft.com/office/drawing/2014/main" id="{1204F0FF-CFD0-4878-884B-CB30FD84D305}"/>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1478445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09;p32">
            <a:extLst>
              <a:ext uri="{FF2B5EF4-FFF2-40B4-BE49-F238E27FC236}">
                <a16:creationId xmlns:a16="http://schemas.microsoft.com/office/drawing/2014/main" id="{9729A56A-7135-4D85-A6E9-3E9EB8952927}"/>
              </a:ext>
            </a:extLst>
          </p:cNvPr>
          <p:cNvGrpSpPr/>
          <p:nvPr/>
        </p:nvGrpSpPr>
        <p:grpSpPr>
          <a:xfrm>
            <a:off x="101318" y="557018"/>
            <a:ext cx="6023352" cy="4275957"/>
            <a:chOff x="1194262" y="-206769"/>
            <a:chExt cx="6173151" cy="4057288"/>
          </a:xfrm>
        </p:grpSpPr>
        <p:sp>
          <p:nvSpPr>
            <p:cNvPr id="4" name="Google Shape;310;p32">
              <a:extLst>
                <a:ext uri="{FF2B5EF4-FFF2-40B4-BE49-F238E27FC236}">
                  <a16:creationId xmlns:a16="http://schemas.microsoft.com/office/drawing/2014/main" id="{2937A3D9-7B7F-450F-8977-10FD8115D872}"/>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311;p32">
              <a:extLst>
                <a:ext uri="{FF2B5EF4-FFF2-40B4-BE49-F238E27FC236}">
                  <a16:creationId xmlns:a16="http://schemas.microsoft.com/office/drawing/2014/main" id="{C2CF3EEB-FCCF-44AF-B2AA-7C306BB86FF8}"/>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12;p32">
              <a:extLst>
                <a:ext uri="{FF2B5EF4-FFF2-40B4-BE49-F238E27FC236}">
                  <a16:creationId xmlns:a16="http://schemas.microsoft.com/office/drawing/2014/main" id="{79356FBB-3498-47EB-88CB-E8877F4A6824}"/>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313;p32">
              <a:extLst>
                <a:ext uri="{FF2B5EF4-FFF2-40B4-BE49-F238E27FC236}">
                  <a16:creationId xmlns:a16="http://schemas.microsoft.com/office/drawing/2014/main" id="{50A6273F-5943-4E39-955E-4A7ADEC191BA}"/>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98CF6514-CD9C-41F2-BF93-8D1DBBCBBF0D}"/>
              </a:ext>
            </a:extLst>
          </p:cNvPr>
          <p:cNvPicPr>
            <a:picLocks noChangeAspect="1"/>
          </p:cNvPicPr>
          <p:nvPr/>
        </p:nvPicPr>
        <p:blipFill rotWithShape="1">
          <a:blip r:embed="rId2"/>
          <a:srcRect l="28015" t="24837" r="28087" b="29934"/>
          <a:stretch/>
        </p:blipFill>
        <p:spPr>
          <a:xfrm>
            <a:off x="779929" y="793377"/>
            <a:ext cx="4666130" cy="3193676"/>
          </a:xfrm>
          <a:prstGeom prst="rect">
            <a:avLst/>
          </a:prstGeom>
        </p:spPr>
      </p:pic>
      <p:sp>
        <p:nvSpPr>
          <p:cNvPr id="10" name="Slide Number Placeholder 9">
            <a:extLst>
              <a:ext uri="{FF2B5EF4-FFF2-40B4-BE49-F238E27FC236}">
                <a16:creationId xmlns:a16="http://schemas.microsoft.com/office/drawing/2014/main" id="{182898D3-195C-4066-9675-07A0183F381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11" name="TextBox 10">
            <a:extLst>
              <a:ext uri="{FF2B5EF4-FFF2-40B4-BE49-F238E27FC236}">
                <a16:creationId xmlns:a16="http://schemas.microsoft.com/office/drawing/2014/main" id="{D8DB30D6-A642-4D56-8F29-7A4BA541DA20}"/>
              </a:ext>
            </a:extLst>
          </p:cNvPr>
          <p:cNvSpPr txBox="1"/>
          <p:nvPr/>
        </p:nvSpPr>
        <p:spPr>
          <a:xfrm>
            <a:off x="5622172" y="1907343"/>
            <a:ext cx="3468488"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STUDENT exist.</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Message dialog box popups with the student details. </a:t>
            </a:r>
          </a:p>
        </p:txBody>
      </p:sp>
      <p:sp>
        <p:nvSpPr>
          <p:cNvPr id="12" name="Google Shape;124;p18">
            <a:extLst>
              <a:ext uri="{FF2B5EF4-FFF2-40B4-BE49-F238E27FC236}">
                <a16:creationId xmlns:a16="http://schemas.microsoft.com/office/drawing/2014/main" id="{139B5B9C-2B1F-4314-BFE1-E562709C6B38}"/>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636A79E2-4D2C-4631-A3BE-9653D8186608}"/>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15</a:t>
            </a:r>
          </a:p>
        </p:txBody>
      </p:sp>
      <p:sp>
        <p:nvSpPr>
          <p:cNvPr id="15" name="TextBox 14">
            <a:extLst>
              <a:ext uri="{FF2B5EF4-FFF2-40B4-BE49-F238E27FC236}">
                <a16:creationId xmlns:a16="http://schemas.microsoft.com/office/drawing/2014/main" id="{533EBE56-1C91-4B0A-BD7B-38F05E920C92}"/>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42490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AEC1-0A35-4306-BFB7-62F1B5B6B18B}"/>
              </a:ext>
            </a:extLst>
          </p:cNvPr>
          <p:cNvSpPr>
            <a:spLocks noGrp="1"/>
          </p:cNvSpPr>
          <p:nvPr>
            <p:ph type="ctrTitle"/>
          </p:nvPr>
        </p:nvSpPr>
        <p:spPr>
          <a:xfrm>
            <a:off x="685800" y="-230218"/>
            <a:ext cx="7772400" cy="1159800"/>
          </a:xfrm>
        </p:spPr>
        <p:txBody>
          <a:bodyPr/>
          <a:lstStyle/>
          <a:p>
            <a:r>
              <a:rPr lang="en-IN" sz="4000" u="sng" dirty="0">
                <a:solidFill>
                  <a:srgbClr val="FFFF00"/>
                </a:solidFill>
              </a:rPr>
              <a:t>Team Members</a:t>
            </a:r>
          </a:p>
        </p:txBody>
      </p:sp>
      <p:sp>
        <p:nvSpPr>
          <p:cNvPr id="6" name="TextBox 5">
            <a:extLst>
              <a:ext uri="{FF2B5EF4-FFF2-40B4-BE49-F238E27FC236}">
                <a16:creationId xmlns:a16="http://schemas.microsoft.com/office/drawing/2014/main" id="{71028866-EDF6-4905-AEC2-BC5A5B09A471}"/>
              </a:ext>
            </a:extLst>
          </p:cNvPr>
          <p:cNvSpPr txBox="1"/>
          <p:nvPr/>
        </p:nvSpPr>
        <p:spPr>
          <a:xfrm>
            <a:off x="6133103" y="2706297"/>
            <a:ext cx="2231136" cy="707886"/>
          </a:xfrm>
          <a:prstGeom prst="rect">
            <a:avLst/>
          </a:prstGeom>
          <a:noFill/>
        </p:spPr>
        <p:txBody>
          <a:bodyPr wrap="square" rtlCol="0">
            <a:spAutoFit/>
          </a:bodyPr>
          <a:lstStyle/>
          <a:p>
            <a:r>
              <a:rPr lang="en-IN" sz="2000" dirty="0">
                <a:solidFill>
                  <a:schemeClr val="bg1"/>
                </a:solidFill>
              </a:rPr>
              <a:t>Adarsh Tiwari</a:t>
            </a:r>
          </a:p>
          <a:p>
            <a:r>
              <a:rPr lang="en-IN" sz="2000" dirty="0">
                <a:solidFill>
                  <a:schemeClr val="bg1"/>
                </a:solidFill>
              </a:rPr>
              <a:t>(1900520130004)</a:t>
            </a:r>
          </a:p>
        </p:txBody>
      </p:sp>
      <p:sp>
        <p:nvSpPr>
          <p:cNvPr id="9" name="TextBox 8">
            <a:extLst>
              <a:ext uri="{FF2B5EF4-FFF2-40B4-BE49-F238E27FC236}">
                <a16:creationId xmlns:a16="http://schemas.microsoft.com/office/drawing/2014/main" id="{A352879E-31F6-4AD9-8648-614860FD0F37}"/>
              </a:ext>
            </a:extLst>
          </p:cNvPr>
          <p:cNvSpPr txBox="1"/>
          <p:nvPr/>
        </p:nvSpPr>
        <p:spPr>
          <a:xfrm>
            <a:off x="421122" y="2571750"/>
            <a:ext cx="2621280" cy="707886"/>
          </a:xfrm>
          <a:prstGeom prst="rect">
            <a:avLst/>
          </a:prstGeom>
          <a:noFill/>
        </p:spPr>
        <p:txBody>
          <a:bodyPr wrap="square" rtlCol="0">
            <a:spAutoFit/>
          </a:bodyPr>
          <a:lstStyle/>
          <a:p>
            <a:r>
              <a:rPr lang="en-IN" sz="2000" dirty="0">
                <a:solidFill>
                  <a:schemeClr val="bg1"/>
                </a:solidFill>
              </a:rPr>
              <a:t>Anand Singh Yadav</a:t>
            </a:r>
          </a:p>
          <a:p>
            <a:r>
              <a:rPr lang="en-IN" sz="2000" dirty="0">
                <a:solidFill>
                  <a:schemeClr val="bg1"/>
                </a:solidFill>
              </a:rPr>
              <a:t>(1900520130011)</a:t>
            </a:r>
          </a:p>
        </p:txBody>
      </p:sp>
      <p:sp>
        <p:nvSpPr>
          <p:cNvPr id="10" name="TextBox 9">
            <a:extLst>
              <a:ext uri="{FF2B5EF4-FFF2-40B4-BE49-F238E27FC236}">
                <a16:creationId xmlns:a16="http://schemas.microsoft.com/office/drawing/2014/main" id="{69B1600A-8DF0-4848-9F46-B75CCC8487EC}"/>
              </a:ext>
            </a:extLst>
          </p:cNvPr>
          <p:cNvSpPr txBox="1"/>
          <p:nvPr/>
        </p:nvSpPr>
        <p:spPr>
          <a:xfrm>
            <a:off x="6133104" y="4170762"/>
            <a:ext cx="2231135" cy="707886"/>
          </a:xfrm>
          <a:prstGeom prst="rect">
            <a:avLst/>
          </a:prstGeom>
          <a:noFill/>
        </p:spPr>
        <p:txBody>
          <a:bodyPr wrap="square" rtlCol="0">
            <a:spAutoFit/>
          </a:bodyPr>
          <a:lstStyle/>
          <a:p>
            <a:r>
              <a:rPr lang="en-IN" sz="2000" dirty="0" err="1">
                <a:solidFill>
                  <a:schemeClr val="bg1"/>
                </a:solidFill>
              </a:rPr>
              <a:t>Rishu</a:t>
            </a:r>
            <a:r>
              <a:rPr lang="en-IN" sz="2000" dirty="0">
                <a:solidFill>
                  <a:schemeClr val="bg1"/>
                </a:solidFill>
              </a:rPr>
              <a:t> Singh</a:t>
            </a:r>
          </a:p>
          <a:p>
            <a:r>
              <a:rPr lang="en-IN" sz="2000" dirty="0">
                <a:solidFill>
                  <a:schemeClr val="bg1"/>
                </a:solidFill>
              </a:rPr>
              <a:t>(1900520130044)</a:t>
            </a:r>
          </a:p>
        </p:txBody>
      </p:sp>
      <p:sp>
        <p:nvSpPr>
          <p:cNvPr id="11" name="TextBox 10">
            <a:extLst>
              <a:ext uri="{FF2B5EF4-FFF2-40B4-BE49-F238E27FC236}">
                <a16:creationId xmlns:a16="http://schemas.microsoft.com/office/drawing/2014/main" id="{CC71F5A8-B47E-43A9-95FA-D1AAF8A3C7BB}"/>
              </a:ext>
            </a:extLst>
          </p:cNvPr>
          <p:cNvSpPr txBox="1"/>
          <p:nvPr/>
        </p:nvSpPr>
        <p:spPr>
          <a:xfrm>
            <a:off x="421122" y="1247099"/>
            <a:ext cx="2828544" cy="707886"/>
          </a:xfrm>
          <a:prstGeom prst="rect">
            <a:avLst/>
          </a:prstGeom>
          <a:noFill/>
        </p:spPr>
        <p:txBody>
          <a:bodyPr wrap="square" rtlCol="0">
            <a:spAutoFit/>
          </a:bodyPr>
          <a:lstStyle/>
          <a:p>
            <a:r>
              <a:rPr lang="en-IN" sz="2000" dirty="0">
                <a:solidFill>
                  <a:schemeClr val="bg1"/>
                </a:solidFill>
              </a:rPr>
              <a:t>Saurabh </a:t>
            </a:r>
            <a:r>
              <a:rPr lang="en-IN" sz="2000" dirty="0" err="1">
                <a:solidFill>
                  <a:schemeClr val="bg1"/>
                </a:solidFill>
              </a:rPr>
              <a:t>Upadhayay</a:t>
            </a:r>
            <a:endParaRPr lang="en-IN" sz="2000" dirty="0">
              <a:solidFill>
                <a:schemeClr val="bg1"/>
              </a:solidFill>
            </a:endParaRPr>
          </a:p>
          <a:p>
            <a:r>
              <a:rPr lang="en-IN" sz="2000" dirty="0">
                <a:solidFill>
                  <a:schemeClr val="bg1"/>
                </a:solidFill>
              </a:rPr>
              <a:t>(1900520130045)</a:t>
            </a:r>
          </a:p>
        </p:txBody>
      </p:sp>
      <p:sp>
        <p:nvSpPr>
          <p:cNvPr id="12" name="TextBox 11">
            <a:extLst>
              <a:ext uri="{FF2B5EF4-FFF2-40B4-BE49-F238E27FC236}">
                <a16:creationId xmlns:a16="http://schemas.microsoft.com/office/drawing/2014/main" id="{E891A5FD-6A8C-4930-88EC-F3EF70A53CB8}"/>
              </a:ext>
            </a:extLst>
          </p:cNvPr>
          <p:cNvSpPr txBox="1"/>
          <p:nvPr/>
        </p:nvSpPr>
        <p:spPr>
          <a:xfrm>
            <a:off x="402336" y="4170762"/>
            <a:ext cx="2516124" cy="707886"/>
          </a:xfrm>
          <a:prstGeom prst="rect">
            <a:avLst/>
          </a:prstGeom>
          <a:noFill/>
        </p:spPr>
        <p:txBody>
          <a:bodyPr wrap="square" rtlCol="0">
            <a:spAutoFit/>
          </a:bodyPr>
          <a:lstStyle/>
          <a:p>
            <a:r>
              <a:rPr lang="en-IN" sz="2000" dirty="0">
                <a:solidFill>
                  <a:schemeClr val="bg1"/>
                </a:solidFill>
              </a:rPr>
              <a:t>Soumya Chaudhary</a:t>
            </a:r>
          </a:p>
          <a:p>
            <a:r>
              <a:rPr lang="en-IN" sz="2000" dirty="0">
                <a:solidFill>
                  <a:schemeClr val="bg1"/>
                </a:solidFill>
              </a:rPr>
              <a:t>(1900520130053)</a:t>
            </a:r>
          </a:p>
        </p:txBody>
      </p:sp>
      <p:sp>
        <p:nvSpPr>
          <p:cNvPr id="13" name="TextBox 12">
            <a:extLst>
              <a:ext uri="{FF2B5EF4-FFF2-40B4-BE49-F238E27FC236}">
                <a16:creationId xmlns:a16="http://schemas.microsoft.com/office/drawing/2014/main" id="{E74F402F-1211-473A-8328-6A4A13C8356B}"/>
              </a:ext>
            </a:extLst>
          </p:cNvPr>
          <p:cNvSpPr txBox="1"/>
          <p:nvPr/>
        </p:nvSpPr>
        <p:spPr>
          <a:xfrm>
            <a:off x="6053149" y="1296914"/>
            <a:ext cx="2621280" cy="707886"/>
          </a:xfrm>
          <a:prstGeom prst="rect">
            <a:avLst/>
          </a:prstGeom>
          <a:noFill/>
        </p:spPr>
        <p:txBody>
          <a:bodyPr wrap="square" rtlCol="0">
            <a:spAutoFit/>
          </a:bodyPr>
          <a:lstStyle/>
          <a:p>
            <a:r>
              <a:rPr lang="en-IN" sz="2000" dirty="0">
                <a:solidFill>
                  <a:schemeClr val="bg1"/>
                </a:solidFill>
              </a:rPr>
              <a:t>Gaurav Pratap Singh</a:t>
            </a:r>
          </a:p>
          <a:p>
            <a:r>
              <a:rPr lang="en-IN" sz="2000" dirty="0">
                <a:solidFill>
                  <a:schemeClr val="bg1"/>
                </a:solidFill>
              </a:rPr>
              <a:t>(2000520139002)</a:t>
            </a:r>
          </a:p>
        </p:txBody>
      </p:sp>
      <p:pic>
        <p:nvPicPr>
          <p:cNvPr id="15" name="Graphic 14" descr="Group of men">
            <a:extLst>
              <a:ext uri="{FF2B5EF4-FFF2-40B4-BE49-F238E27FC236}">
                <a16:creationId xmlns:a16="http://schemas.microsoft.com/office/drawing/2014/main" id="{2FE6F749-6DE3-43D6-BFC0-9A2D4329FC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7740" y="137114"/>
            <a:ext cx="851188" cy="851188"/>
          </a:xfrm>
          <a:prstGeom prst="rect">
            <a:avLst/>
          </a:prstGeom>
        </p:spPr>
      </p:pic>
      <p:pic>
        <p:nvPicPr>
          <p:cNvPr id="16" name="Graphic 15" descr="Group of men">
            <a:extLst>
              <a:ext uri="{FF2B5EF4-FFF2-40B4-BE49-F238E27FC236}">
                <a16:creationId xmlns:a16="http://schemas.microsoft.com/office/drawing/2014/main" id="{37CA6D81-FA03-4D08-BD33-E29C4381A9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436" y="78394"/>
            <a:ext cx="851188" cy="851188"/>
          </a:xfrm>
          <a:prstGeom prst="rect">
            <a:avLst/>
          </a:prstGeom>
        </p:spPr>
      </p:pic>
      <p:sp>
        <p:nvSpPr>
          <p:cNvPr id="4" name="Slide Number Placeholder 3">
            <a:extLst>
              <a:ext uri="{FF2B5EF4-FFF2-40B4-BE49-F238E27FC236}">
                <a16:creationId xmlns:a16="http://schemas.microsoft.com/office/drawing/2014/main" id="{9267BE4B-E579-4A19-8E2A-0CB94D508C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618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5028A9DE-EB3C-43FB-93E5-3A7C854D707D}"/>
              </a:ext>
            </a:extLst>
          </p:cNvPr>
          <p:cNvGrpSpPr/>
          <p:nvPr/>
        </p:nvGrpSpPr>
        <p:grpSpPr>
          <a:xfrm>
            <a:off x="0" y="557018"/>
            <a:ext cx="5697510" cy="4275957"/>
            <a:chOff x="1194262" y="-206769"/>
            <a:chExt cx="6173151" cy="4057288"/>
          </a:xfrm>
        </p:grpSpPr>
        <p:sp>
          <p:nvSpPr>
            <p:cNvPr id="3" name="Google Shape;310;p32">
              <a:extLst>
                <a:ext uri="{FF2B5EF4-FFF2-40B4-BE49-F238E27FC236}">
                  <a16:creationId xmlns:a16="http://schemas.microsoft.com/office/drawing/2014/main" id="{74125FD1-41D9-48AA-AFD8-C97B0DD3FF85}"/>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DE355F6A-8519-4DA6-BFDF-6A207F076A3D}"/>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9568A053-CB4D-48BA-B02E-D6A996F84EAA}"/>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A8947DF8-49FC-46B2-813D-6C78D8E51A6B}"/>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Slide Number Placeholder 8">
            <a:extLst>
              <a:ext uri="{FF2B5EF4-FFF2-40B4-BE49-F238E27FC236}">
                <a16:creationId xmlns:a16="http://schemas.microsoft.com/office/drawing/2014/main" id="{19CB2A66-BAAA-4496-B1DB-316E712F0A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10" name="TextBox 9">
            <a:extLst>
              <a:ext uri="{FF2B5EF4-FFF2-40B4-BE49-F238E27FC236}">
                <a16:creationId xmlns:a16="http://schemas.microsoft.com/office/drawing/2014/main" id="{7FDACFFF-1743-41CC-9124-2D3DA52D645F}"/>
              </a:ext>
            </a:extLst>
          </p:cNvPr>
          <p:cNvSpPr txBox="1"/>
          <p:nvPr/>
        </p:nvSpPr>
        <p:spPr>
          <a:xfrm>
            <a:off x="5214252" y="2073920"/>
            <a:ext cx="4572000"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can view all the registered COURSES. </a:t>
            </a:r>
          </a:p>
        </p:txBody>
      </p:sp>
      <p:sp>
        <p:nvSpPr>
          <p:cNvPr id="11" name="Google Shape;124;p18">
            <a:extLst>
              <a:ext uri="{FF2B5EF4-FFF2-40B4-BE49-F238E27FC236}">
                <a16:creationId xmlns:a16="http://schemas.microsoft.com/office/drawing/2014/main" id="{699BAD3D-835F-45F6-A106-F6DB6653EC1E}"/>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FED918D2-4F4D-4715-9FB0-D68F8C0EDA89}"/>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16</a:t>
            </a:r>
          </a:p>
        </p:txBody>
      </p:sp>
      <p:sp>
        <p:nvSpPr>
          <p:cNvPr id="14" name="TextBox 13">
            <a:extLst>
              <a:ext uri="{FF2B5EF4-FFF2-40B4-BE49-F238E27FC236}">
                <a16:creationId xmlns:a16="http://schemas.microsoft.com/office/drawing/2014/main" id="{CC9FC5C4-7577-458D-8E6B-174EFCD48649}"/>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pic>
        <p:nvPicPr>
          <p:cNvPr id="19" name="Picture 18">
            <a:extLst>
              <a:ext uri="{FF2B5EF4-FFF2-40B4-BE49-F238E27FC236}">
                <a16:creationId xmlns:a16="http://schemas.microsoft.com/office/drawing/2014/main" id="{55327DB1-EC2B-4368-9114-DA42B1746FC6}"/>
              </a:ext>
            </a:extLst>
          </p:cNvPr>
          <p:cNvPicPr>
            <a:picLocks noChangeAspect="1"/>
          </p:cNvPicPr>
          <p:nvPr/>
        </p:nvPicPr>
        <p:blipFill rotWithShape="1">
          <a:blip r:embed="rId2"/>
          <a:srcRect l="27794" t="24445" r="27794" b="29804"/>
          <a:stretch/>
        </p:blipFill>
        <p:spPr>
          <a:xfrm>
            <a:off x="632012" y="773205"/>
            <a:ext cx="4424082" cy="3213847"/>
          </a:xfrm>
          <a:prstGeom prst="rect">
            <a:avLst/>
          </a:prstGeom>
        </p:spPr>
      </p:pic>
    </p:spTree>
    <p:extLst>
      <p:ext uri="{BB962C8B-B14F-4D97-AF65-F5344CB8AC3E}">
        <p14:creationId xmlns:p14="http://schemas.microsoft.com/office/powerpoint/2010/main" val="2019690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57964572-D873-40E0-8C48-8C5C696C25BB}"/>
              </a:ext>
            </a:extLst>
          </p:cNvPr>
          <p:cNvGrpSpPr/>
          <p:nvPr/>
        </p:nvGrpSpPr>
        <p:grpSpPr>
          <a:xfrm>
            <a:off x="114300" y="625288"/>
            <a:ext cx="5760720" cy="4275957"/>
            <a:chOff x="1194262" y="-206769"/>
            <a:chExt cx="6173151" cy="4057288"/>
          </a:xfrm>
        </p:grpSpPr>
        <p:sp>
          <p:nvSpPr>
            <p:cNvPr id="3" name="Google Shape;310;p32">
              <a:extLst>
                <a:ext uri="{FF2B5EF4-FFF2-40B4-BE49-F238E27FC236}">
                  <a16:creationId xmlns:a16="http://schemas.microsoft.com/office/drawing/2014/main" id="{53CE8CD1-DA6F-4B6F-AA41-7EAD2751391F}"/>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4A81218A-CB77-4E1C-A2CF-3D76C4C882B6}"/>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9E08BDD1-8FED-4390-AD34-5959A8E28FB0}"/>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764E93CF-9499-484C-939B-57A674817FD6}"/>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Slide Number Placeholder 8">
            <a:extLst>
              <a:ext uri="{FF2B5EF4-FFF2-40B4-BE49-F238E27FC236}">
                <a16:creationId xmlns:a16="http://schemas.microsoft.com/office/drawing/2014/main" id="{1D6EC15B-122E-4F5E-9385-F5B2D0A1B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10" name="TextBox 9">
            <a:extLst>
              <a:ext uri="{FF2B5EF4-FFF2-40B4-BE49-F238E27FC236}">
                <a16:creationId xmlns:a16="http://schemas.microsoft.com/office/drawing/2014/main" id="{3CE4E33D-854C-420D-A232-EBE678139B8D}"/>
              </a:ext>
            </a:extLst>
          </p:cNvPr>
          <p:cNvSpPr txBox="1"/>
          <p:nvPr/>
        </p:nvSpPr>
        <p:spPr>
          <a:xfrm>
            <a:off x="5404786" y="2291989"/>
            <a:ext cx="4572000"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can view all registered BATCHES. </a:t>
            </a:r>
          </a:p>
        </p:txBody>
      </p:sp>
      <p:sp>
        <p:nvSpPr>
          <p:cNvPr id="11" name="Google Shape;124;p18">
            <a:extLst>
              <a:ext uri="{FF2B5EF4-FFF2-40B4-BE49-F238E27FC236}">
                <a16:creationId xmlns:a16="http://schemas.microsoft.com/office/drawing/2014/main" id="{D4FB008A-AB62-42DD-BE3A-3B62A8A34AB7}"/>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6D48AEBA-B44C-4847-935C-925B1FF6657E}"/>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17</a:t>
            </a:r>
          </a:p>
        </p:txBody>
      </p:sp>
      <p:sp>
        <p:nvSpPr>
          <p:cNvPr id="13" name="TextBox 12">
            <a:extLst>
              <a:ext uri="{FF2B5EF4-FFF2-40B4-BE49-F238E27FC236}">
                <a16:creationId xmlns:a16="http://schemas.microsoft.com/office/drawing/2014/main" id="{90C76AA5-9591-4A6F-B6A6-00E55C751B30}"/>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pic>
        <p:nvPicPr>
          <p:cNvPr id="14" name="Picture 13">
            <a:extLst>
              <a:ext uri="{FF2B5EF4-FFF2-40B4-BE49-F238E27FC236}">
                <a16:creationId xmlns:a16="http://schemas.microsoft.com/office/drawing/2014/main" id="{7F89330B-D565-4BB7-95B2-E9238A971C08}"/>
              </a:ext>
            </a:extLst>
          </p:cNvPr>
          <p:cNvPicPr>
            <a:picLocks noChangeAspect="1"/>
          </p:cNvPicPr>
          <p:nvPr/>
        </p:nvPicPr>
        <p:blipFill rotWithShape="1">
          <a:blip r:embed="rId2"/>
          <a:srcRect l="27941" t="24837" r="28162" b="29673"/>
          <a:stretch/>
        </p:blipFill>
        <p:spPr>
          <a:xfrm>
            <a:off x="750260" y="850179"/>
            <a:ext cx="4446755" cy="3182727"/>
          </a:xfrm>
          <a:prstGeom prst="rect">
            <a:avLst/>
          </a:prstGeom>
        </p:spPr>
      </p:pic>
    </p:spTree>
    <p:extLst>
      <p:ext uri="{BB962C8B-B14F-4D97-AF65-F5344CB8AC3E}">
        <p14:creationId xmlns:p14="http://schemas.microsoft.com/office/powerpoint/2010/main" val="275824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E43BEE0F-5424-4D57-B7EC-373C859A16C5}"/>
              </a:ext>
            </a:extLst>
          </p:cNvPr>
          <p:cNvGrpSpPr/>
          <p:nvPr/>
        </p:nvGrpSpPr>
        <p:grpSpPr>
          <a:xfrm>
            <a:off x="114300" y="625288"/>
            <a:ext cx="5760720" cy="4275957"/>
            <a:chOff x="1194262" y="-206769"/>
            <a:chExt cx="6173151" cy="4057288"/>
          </a:xfrm>
        </p:grpSpPr>
        <p:sp>
          <p:nvSpPr>
            <p:cNvPr id="3" name="Google Shape;310;p32">
              <a:extLst>
                <a:ext uri="{FF2B5EF4-FFF2-40B4-BE49-F238E27FC236}">
                  <a16:creationId xmlns:a16="http://schemas.microsoft.com/office/drawing/2014/main" id="{D4FBA564-37C1-45CF-8D8E-F6C9957FDB26}"/>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D4235BDF-7BA1-4646-AD69-7795546D8C51}"/>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37D0B349-6ED6-4AEB-8EB1-02AA44EEC12A}"/>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167EB014-5C83-4DDA-BB6F-9B245837A634}"/>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6E87322B-A1AE-4D8E-86B2-065BC9D1578A}"/>
              </a:ext>
            </a:extLst>
          </p:cNvPr>
          <p:cNvPicPr>
            <a:picLocks noChangeAspect="1"/>
          </p:cNvPicPr>
          <p:nvPr/>
        </p:nvPicPr>
        <p:blipFill rotWithShape="1">
          <a:blip r:embed="rId2"/>
          <a:srcRect l="28015" t="24706" r="28162" b="30196"/>
          <a:stretch/>
        </p:blipFill>
        <p:spPr>
          <a:xfrm>
            <a:off x="734703" y="828869"/>
            <a:ext cx="4477870" cy="3234017"/>
          </a:xfrm>
          <a:prstGeom prst="rect">
            <a:avLst/>
          </a:prstGeom>
        </p:spPr>
      </p:pic>
      <p:sp>
        <p:nvSpPr>
          <p:cNvPr id="9" name="Slide Number Placeholder 8">
            <a:extLst>
              <a:ext uri="{FF2B5EF4-FFF2-40B4-BE49-F238E27FC236}">
                <a16:creationId xmlns:a16="http://schemas.microsoft.com/office/drawing/2014/main" id="{2987FDE7-D8E3-476E-B439-EF98F083CC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10" name="TextBox 9">
            <a:extLst>
              <a:ext uri="{FF2B5EF4-FFF2-40B4-BE49-F238E27FC236}">
                <a16:creationId xmlns:a16="http://schemas.microsoft.com/office/drawing/2014/main" id="{12E8F3C2-2119-4DB9-BDD7-B55AECF18056}"/>
              </a:ext>
            </a:extLst>
          </p:cNvPr>
          <p:cNvSpPr txBox="1"/>
          <p:nvPr/>
        </p:nvSpPr>
        <p:spPr>
          <a:xfrm>
            <a:off x="5411510" y="2105442"/>
            <a:ext cx="4572000"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can update student details.</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All he need to enter name and roll number. </a:t>
            </a:r>
          </a:p>
        </p:txBody>
      </p:sp>
      <p:sp>
        <p:nvSpPr>
          <p:cNvPr id="11" name="Google Shape;124;p18">
            <a:extLst>
              <a:ext uri="{FF2B5EF4-FFF2-40B4-BE49-F238E27FC236}">
                <a16:creationId xmlns:a16="http://schemas.microsoft.com/office/drawing/2014/main" id="{086E57D6-27B0-4BD1-9A28-555750034432}"/>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96060D23-577F-4C9E-B8C7-931E1F09D926}"/>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18</a:t>
            </a:r>
          </a:p>
        </p:txBody>
      </p:sp>
      <p:sp>
        <p:nvSpPr>
          <p:cNvPr id="13" name="TextBox 12">
            <a:extLst>
              <a:ext uri="{FF2B5EF4-FFF2-40B4-BE49-F238E27FC236}">
                <a16:creationId xmlns:a16="http://schemas.microsoft.com/office/drawing/2014/main" id="{71C5BC2D-9A61-4953-832C-8E666ED3DBCF}"/>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2859930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793952E1-B6E6-46FD-AB2E-1C3F6B58C428}"/>
              </a:ext>
            </a:extLst>
          </p:cNvPr>
          <p:cNvGrpSpPr/>
          <p:nvPr/>
        </p:nvGrpSpPr>
        <p:grpSpPr>
          <a:xfrm>
            <a:off x="112912" y="597013"/>
            <a:ext cx="5678288" cy="4275957"/>
            <a:chOff x="1194262" y="-206769"/>
            <a:chExt cx="6173151" cy="4057288"/>
          </a:xfrm>
        </p:grpSpPr>
        <p:sp>
          <p:nvSpPr>
            <p:cNvPr id="3" name="Google Shape;310;p32">
              <a:extLst>
                <a:ext uri="{FF2B5EF4-FFF2-40B4-BE49-F238E27FC236}">
                  <a16:creationId xmlns:a16="http://schemas.microsoft.com/office/drawing/2014/main" id="{F7702DE5-AB33-44FE-96CE-14662208DC1C}"/>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A73C0D99-D2D4-4465-AE37-9DE32FE52308}"/>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D5255581-A834-4BC6-BC67-EA5A23807A41}"/>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3D67F275-E2D9-4D29-9DF2-7DC81B905510}"/>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89C4108F-2283-4F70-BB46-E6F206F4C710}"/>
              </a:ext>
            </a:extLst>
          </p:cNvPr>
          <p:cNvPicPr>
            <a:picLocks noChangeAspect="1"/>
          </p:cNvPicPr>
          <p:nvPr/>
        </p:nvPicPr>
        <p:blipFill rotWithShape="1">
          <a:blip r:embed="rId2"/>
          <a:srcRect l="29779" t="20654" r="30294" b="26274"/>
          <a:stretch/>
        </p:blipFill>
        <p:spPr>
          <a:xfrm>
            <a:off x="745260" y="803956"/>
            <a:ext cx="4398240" cy="3227294"/>
          </a:xfrm>
          <a:prstGeom prst="rect">
            <a:avLst/>
          </a:prstGeom>
        </p:spPr>
      </p:pic>
      <p:sp>
        <p:nvSpPr>
          <p:cNvPr id="8" name="Slide Number Placeholder 7">
            <a:extLst>
              <a:ext uri="{FF2B5EF4-FFF2-40B4-BE49-F238E27FC236}">
                <a16:creationId xmlns:a16="http://schemas.microsoft.com/office/drawing/2014/main" id="{090759E1-E347-4896-B0E4-7665B651BC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
        <p:nvSpPr>
          <p:cNvPr id="10" name="TextBox 9">
            <a:extLst>
              <a:ext uri="{FF2B5EF4-FFF2-40B4-BE49-F238E27FC236}">
                <a16:creationId xmlns:a16="http://schemas.microsoft.com/office/drawing/2014/main" id="{B73DD5E0-C33E-41B5-9854-09859C40AAB5}"/>
              </a:ext>
            </a:extLst>
          </p:cNvPr>
          <p:cNvSpPr txBox="1"/>
          <p:nvPr/>
        </p:nvSpPr>
        <p:spPr>
          <a:xfrm>
            <a:off x="5305251" y="2033067"/>
            <a:ext cx="4572000" cy="30777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Admins view to update a student’s details. </a:t>
            </a:r>
          </a:p>
        </p:txBody>
      </p:sp>
      <p:sp>
        <p:nvSpPr>
          <p:cNvPr id="11" name="Google Shape;124;p18">
            <a:extLst>
              <a:ext uri="{FF2B5EF4-FFF2-40B4-BE49-F238E27FC236}">
                <a16:creationId xmlns:a16="http://schemas.microsoft.com/office/drawing/2014/main" id="{0FD64041-A30A-4F14-9940-089CD04E2CE6}"/>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E502BF8D-87F8-490C-9D84-09B4C22E95E7}"/>
              </a:ext>
            </a:extLst>
          </p:cNvPr>
          <p:cNvSpPr txBox="1"/>
          <p:nvPr/>
        </p:nvSpPr>
        <p:spPr>
          <a:xfrm>
            <a:off x="6907887" y="638735"/>
            <a:ext cx="690011" cy="707886"/>
          </a:xfrm>
          <a:prstGeom prst="rect">
            <a:avLst/>
          </a:prstGeom>
          <a:noFill/>
        </p:spPr>
        <p:txBody>
          <a:bodyPr wrap="square" rtlCol="0">
            <a:spAutoFit/>
          </a:bodyPr>
          <a:lstStyle/>
          <a:p>
            <a:r>
              <a:rPr lang="en-US" sz="4000" b="1" dirty="0">
                <a:solidFill>
                  <a:schemeClr val="bg1"/>
                </a:solidFill>
                <a:latin typeface="Sniglet" panose="020B0604020202020204" charset="0"/>
              </a:rPr>
              <a:t>19</a:t>
            </a:r>
          </a:p>
        </p:txBody>
      </p:sp>
      <p:sp>
        <p:nvSpPr>
          <p:cNvPr id="13" name="TextBox 12">
            <a:extLst>
              <a:ext uri="{FF2B5EF4-FFF2-40B4-BE49-F238E27FC236}">
                <a16:creationId xmlns:a16="http://schemas.microsoft.com/office/drawing/2014/main" id="{F385BCF4-6D95-46D2-81C3-4FFFD1D96BEE}"/>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78104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2F48F062-0C68-411C-8FD3-8962AB79638F}"/>
              </a:ext>
            </a:extLst>
          </p:cNvPr>
          <p:cNvGrpSpPr/>
          <p:nvPr/>
        </p:nvGrpSpPr>
        <p:grpSpPr>
          <a:xfrm>
            <a:off x="114300" y="625288"/>
            <a:ext cx="5692140" cy="4275957"/>
            <a:chOff x="1194262" y="-206769"/>
            <a:chExt cx="6173151" cy="4057288"/>
          </a:xfrm>
        </p:grpSpPr>
        <p:sp>
          <p:nvSpPr>
            <p:cNvPr id="3" name="Google Shape;310;p32">
              <a:extLst>
                <a:ext uri="{FF2B5EF4-FFF2-40B4-BE49-F238E27FC236}">
                  <a16:creationId xmlns:a16="http://schemas.microsoft.com/office/drawing/2014/main" id="{FC2005CC-D9AC-4633-BFB9-806ECC69FA61}"/>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12946197-E6AF-490F-962B-68A5F5610CE6}"/>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20A7ADE0-6A0C-44C9-B28B-1D80C7A59FF9}"/>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330DE943-76B9-4337-A725-2E7C751CAE20}"/>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A9450B01-DB77-4A1C-BE9D-0B7F9E59E99C}"/>
              </a:ext>
            </a:extLst>
          </p:cNvPr>
          <p:cNvPicPr>
            <a:picLocks noChangeAspect="1"/>
          </p:cNvPicPr>
          <p:nvPr/>
        </p:nvPicPr>
        <p:blipFill rotWithShape="1">
          <a:blip r:embed="rId2"/>
          <a:srcRect l="38162" t="32026" r="37794" b="36470"/>
          <a:stretch/>
        </p:blipFill>
        <p:spPr>
          <a:xfrm>
            <a:off x="740933" y="815489"/>
            <a:ext cx="4410187" cy="3234018"/>
          </a:xfrm>
          <a:prstGeom prst="rect">
            <a:avLst/>
          </a:prstGeom>
        </p:spPr>
      </p:pic>
      <p:sp>
        <p:nvSpPr>
          <p:cNvPr id="9" name="Slide Number Placeholder 8">
            <a:extLst>
              <a:ext uri="{FF2B5EF4-FFF2-40B4-BE49-F238E27FC236}">
                <a16:creationId xmlns:a16="http://schemas.microsoft.com/office/drawing/2014/main" id="{C5F8D3D3-14BB-4865-AD3B-983EE297A3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sp>
        <p:nvSpPr>
          <p:cNvPr id="10" name="TextBox 9">
            <a:extLst>
              <a:ext uri="{FF2B5EF4-FFF2-40B4-BE49-F238E27FC236}">
                <a16:creationId xmlns:a16="http://schemas.microsoft.com/office/drawing/2014/main" id="{0D55D414-33BE-428A-A448-63EFAA128D65}"/>
              </a:ext>
            </a:extLst>
          </p:cNvPr>
          <p:cNvSpPr txBox="1"/>
          <p:nvPr/>
        </p:nvSpPr>
        <p:spPr>
          <a:xfrm>
            <a:off x="5319306" y="2113062"/>
            <a:ext cx="4572000"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Deletion of student via Admin.</a:t>
            </a:r>
          </a:p>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Admin need to enter name and roll no. </a:t>
            </a:r>
          </a:p>
        </p:txBody>
      </p:sp>
      <p:sp>
        <p:nvSpPr>
          <p:cNvPr id="11" name="Google Shape;124;p18">
            <a:extLst>
              <a:ext uri="{FF2B5EF4-FFF2-40B4-BE49-F238E27FC236}">
                <a16:creationId xmlns:a16="http://schemas.microsoft.com/office/drawing/2014/main" id="{065A5FFD-EF06-47E4-B1D0-85362056D154}"/>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4E00127E-714F-4419-A851-2DE875C70BE5}"/>
              </a:ext>
            </a:extLst>
          </p:cNvPr>
          <p:cNvSpPr txBox="1"/>
          <p:nvPr/>
        </p:nvSpPr>
        <p:spPr>
          <a:xfrm>
            <a:off x="6907887" y="638735"/>
            <a:ext cx="782966" cy="707886"/>
          </a:xfrm>
          <a:prstGeom prst="rect">
            <a:avLst/>
          </a:prstGeom>
          <a:noFill/>
        </p:spPr>
        <p:txBody>
          <a:bodyPr wrap="square" rtlCol="0">
            <a:spAutoFit/>
          </a:bodyPr>
          <a:lstStyle/>
          <a:p>
            <a:r>
              <a:rPr lang="en-US" sz="4000" b="1" dirty="0">
                <a:solidFill>
                  <a:schemeClr val="bg1"/>
                </a:solidFill>
                <a:latin typeface="Sniglet" panose="020B0604020202020204" charset="0"/>
              </a:rPr>
              <a:t>20</a:t>
            </a:r>
          </a:p>
        </p:txBody>
      </p:sp>
      <p:sp>
        <p:nvSpPr>
          <p:cNvPr id="13" name="TextBox 12">
            <a:extLst>
              <a:ext uri="{FF2B5EF4-FFF2-40B4-BE49-F238E27FC236}">
                <a16:creationId xmlns:a16="http://schemas.microsoft.com/office/drawing/2014/main" id="{0CE887E2-3EAA-4763-8664-E3F59D176E6D}"/>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2365075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9;p32">
            <a:extLst>
              <a:ext uri="{FF2B5EF4-FFF2-40B4-BE49-F238E27FC236}">
                <a16:creationId xmlns:a16="http://schemas.microsoft.com/office/drawing/2014/main" id="{BB17F1C0-4B9C-400B-8A0F-D68CA37A9F4C}"/>
              </a:ext>
            </a:extLst>
          </p:cNvPr>
          <p:cNvGrpSpPr/>
          <p:nvPr/>
        </p:nvGrpSpPr>
        <p:grpSpPr>
          <a:xfrm>
            <a:off x="129539" y="554004"/>
            <a:ext cx="5737860" cy="4275957"/>
            <a:chOff x="1194262" y="-206769"/>
            <a:chExt cx="6173151" cy="4057288"/>
          </a:xfrm>
        </p:grpSpPr>
        <p:sp>
          <p:nvSpPr>
            <p:cNvPr id="3" name="Google Shape;310;p32">
              <a:extLst>
                <a:ext uri="{FF2B5EF4-FFF2-40B4-BE49-F238E27FC236}">
                  <a16:creationId xmlns:a16="http://schemas.microsoft.com/office/drawing/2014/main" id="{AA71786A-2C91-4C07-9FE7-DD30362C4BFA}"/>
                </a:ext>
              </a:extLst>
            </p:cNvPr>
            <p:cNvSpPr/>
            <p:nvPr/>
          </p:nvSpPr>
          <p:spPr>
            <a:xfrm>
              <a:off x="1677508" y="-206769"/>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311;p32">
              <a:extLst>
                <a:ext uri="{FF2B5EF4-FFF2-40B4-BE49-F238E27FC236}">
                  <a16:creationId xmlns:a16="http://schemas.microsoft.com/office/drawing/2014/main" id="{5FDD3722-B67C-4538-9395-46A5BC9C253F}"/>
                </a:ext>
              </a:extLst>
            </p:cNvPr>
            <p:cNvSpPr/>
            <p:nvPr/>
          </p:nvSpPr>
          <p:spPr>
            <a:xfrm>
              <a:off x="1194262" y="3755341"/>
              <a:ext cx="6173151"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12;p32">
              <a:extLst>
                <a:ext uri="{FF2B5EF4-FFF2-40B4-BE49-F238E27FC236}">
                  <a16:creationId xmlns:a16="http://schemas.microsoft.com/office/drawing/2014/main" id="{E2C556BC-59AB-4471-89CF-A09A7D0EEB63}"/>
                </a:ext>
              </a:extLst>
            </p:cNvPr>
            <p:cNvSpPr/>
            <p:nvPr/>
          </p:nvSpPr>
          <p:spPr>
            <a:xfrm>
              <a:off x="1195212" y="3659935"/>
              <a:ext cx="6172201"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313;p32">
              <a:extLst>
                <a:ext uri="{FF2B5EF4-FFF2-40B4-BE49-F238E27FC236}">
                  <a16:creationId xmlns:a16="http://schemas.microsoft.com/office/drawing/2014/main" id="{BB2A4C43-AE17-4068-826B-0FE780EBD278}"/>
                </a:ext>
              </a:extLst>
            </p:cNvPr>
            <p:cNvSpPr/>
            <p:nvPr/>
          </p:nvSpPr>
          <p:spPr>
            <a:xfrm>
              <a:off x="3806350" y="3248203"/>
              <a:ext cx="903922" cy="486472"/>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F2513D38-1DB1-48C0-A4D5-71318A584D7B}"/>
              </a:ext>
            </a:extLst>
          </p:cNvPr>
          <p:cNvPicPr>
            <a:picLocks noChangeAspect="1"/>
          </p:cNvPicPr>
          <p:nvPr/>
        </p:nvPicPr>
        <p:blipFill rotWithShape="1">
          <a:blip r:embed="rId2"/>
          <a:srcRect l="37940" t="31764" r="37869" b="37255"/>
          <a:stretch/>
        </p:blipFill>
        <p:spPr>
          <a:xfrm>
            <a:off x="758663" y="747535"/>
            <a:ext cx="4466597" cy="3227294"/>
          </a:xfrm>
          <a:prstGeom prst="rect">
            <a:avLst/>
          </a:prstGeom>
        </p:spPr>
      </p:pic>
      <p:sp>
        <p:nvSpPr>
          <p:cNvPr id="9" name="Slide Number Placeholder 8">
            <a:extLst>
              <a:ext uri="{FF2B5EF4-FFF2-40B4-BE49-F238E27FC236}">
                <a16:creationId xmlns:a16="http://schemas.microsoft.com/office/drawing/2014/main" id="{C783C09A-4BFF-4BD2-AAC3-BD18195BA4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10" name="TextBox 9">
            <a:extLst>
              <a:ext uri="{FF2B5EF4-FFF2-40B4-BE49-F238E27FC236}">
                <a16:creationId xmlns:a16="http://schemas.microsoft.com/office/drawing/2014/main" id="{86E5D08B-BDDF-4422-99E9-D91315D2223A}"/>
              </a:ext>
            </a:extLst>
          </p:cNvPr>
          <p:cNvSpPr txBox="1"/>
          <p:nvPr/>
        </p:nvSpPr>
        <p:spPr>
          <a:xfrm>
            <a:off x="5368734" y="2160961"/>
            <a:ext cx="4572000"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Sniglet" panose="020B0604020202020204" charset="0"/>
              </a:rPr>
              <a:t>Message popups after student got deleted</a:t>
            </a:r>
          </a:p>
          <a:p>
            <a:pPr>
              <a:buClr>
                <a:schemeClr val="bg1"/>
              </a:buClr>
            </a:pPr>
            <a:r>
              <a:rPr lang="en-US" dirty="0">
                <a:solidFill>
                  <a:schemeClr val="bg1"/>
                </a:solidFill>
                <a:latin typeface="Sniglet" panose="020B0604020202020204" charset="0"/>
              </a:rPr>
              <a:t>        by admin. </a:t>
            </a:r>
          </a:p>
        </p:txBody>
      </p:sp>
      <p:sp>
        <p:nvSpPr>
          <p:cNvPr id="11" name="Google Shape;124;p18">
            <a:extLst>
              <a:ext uri="{FF2B5EF4-FFF2-40B4-BE49-F238E27FC236}">
                <a16:creationId xmlns:a16="http://schemas.microsoft.com/office/drawing/2014/main" id="{8B9100AE-566D-4DFF-8B16-729C7A41BC70}"/>
              </a:ext>
            </a:extLst>
          </p:cNvPr>
          <p:cNvSpPr/>
          <p:nvPr/>
        </p:nvSpPr>
        <p:spPr>
          <a:xfrm>
            <a:off x="6861410" y="554004"/>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F50AFEE2-47B7-4B54-B76D-930816AEB06C}"/>
              </a:ext>
            </a:extLst>
          </p:cNvPr>
          <p:cNvSpPr txBox="1"/>
          <p:nvPr/>
        </p:nvSpPr>
        <p:spPr>
          <a:xfrm>
            <a:off x="6871766" y="648148"/>
            <a:ext cx="782968" cy="707886"/>
          </a:xfrm>
          <a:prstGeom prst="rect">
            <a:avLst/>
          </a:prstGeom>
          <a:noFill/>
        </p:spPr>
        <p:txBody>
          <a:bodyPr wrap="square" rtlCol="0">
            <a:spAutoFit/>
          </a:bodyPr>
          <a:lstStyle/>
          <a:p>
            <a:r>
              <a:rPr lang="en-US" sz="4000" b="1" dirty="0">
                <a:solidFill>
                  <a:schemeClr val="bg1"/>
                </a:solidFill>
                <a:latin typeface="Sniglet" panose="020B0604020202020204" charset="0"/>
              </a:rPr>
              <a:t>21</a:t>
            </a:r>
          </a:p>
        </p:txBody>
      </p:sp>
      <p:sp>
        <p:nvSpPr>
          <p:cNvPr id="13" name="TextBox 12">
            <a:extLst>
              <a:ext uri="{FF2B5EF4-FFF2-40B4-BE49-F238E27FC236}">
                <a16:creationId xmlns:a16="http://schemas.microsoft.com/office/drawing/2014/main" id="{50612046-BB94-4ED4-BE0D-6D1FB42CEF6D}"/>
              </a:ext>
            </a:extLst>
          </p:cNvPr>
          <p:cNvSpPr txBox="1"/>
          <p:nvPr/>
        </p:nvSpPr>
        <p:spPr>
          <a:xfrm>
            <a:off x="3657600" y="108481"/>
            <a:ext cx="1287780" cy="307777"/>
          </a:xfrm>
          <a:prstGeom prst="rect">
            <a:avLst/>
          </a:prstGeom>
          <a:noFill/>
        </p:spPr>
        <p:txBody>
          <a:bodyPr wrap="square">
            <a:spAutoFit/>
          </a:bodyPr>
          <a:lstStyle/>
          <a:p>
            <a:r>
              <a:rPr lang="en-US" b="1" u="sng" dirty="0">
                <a:solidFill>
                  <a:schemeClr val="bg1"/>
                </a:solidFill>
                <a:latin typeface="Sniglet" panose="020B0604020202020204" charset="0"/>
              </a:rPr>
              <a:t>Admin’s VIEW</a:t>
            </a:r>
            <a:endParaRPr lang="en-US" dirty="0"/>
          </a:p>
        </p:txBody>
      </p:sp>
    </p:spTree>
    <p:extLst>
      <p:ext uri="{BB962C8B-B14F-4D97-AF65-F5344CB8AC3E}">
        <p14:creationId xmlns:p14="http://schemas.microsoft.com/office/powerpoint/2010/main" val="195206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BE9C7D-68BD-4CF8-A0F6-D9EC2300DC37}"/>
              </a:ext>
            </a:extLst>
          </p:cNvPr>
          <p:cNvSpPr txBox="1"/>
          <p:nvPr/>
        </p:nvSpPr>
        <p:spPr>
          <a:xfrm>
            <a:off x="3368488" y="309282"/>
            <a:ext cx="2113079" cy="523220"/>
          </a:xfrm>
          <a:prstGeom prst="rect">
            <a:avLst/>
          </a:prstGeom>
          <a:noFill/>
        </p:spPr>
        <p:txBody>
          <a:bodyPr wrap="none" rtlCol="0">
            <a:spAutoFit/>
          </a:bodyPr>
          <a:lstStyle/>
          <a:p>
            <a:r>
              <a:rPr lang="en-IN" sz="2800" u="sng" dirty="0">
                <a:solidFill>
                  <a:srgbClr val="FFFF00"/>
                </a:solidFill>
                <a:latin typeface="Sniglet" panose="020B0604020202020204" charset="0"/>
              </a:rPr>
              <a:t>Future Work</a:t>
            </a:r>
          </a:p>
        </p:txBody>
      </p:sp>
      <p:sp>
        <p:nvSpPr>
          <p:cNvPr id="3" name="TextBox 2">
            <a:extLst>
              <a:ext uri="{FF2B5EF4-FFF2-40B4-BE49-F238E27FC236}">
                <a16:creationId xmlns:a16="http://schemas.microsoft.com/office/drawing/2014/main" id="{6E409420-0FF4-4DCC-9EF6-AC7605472F22}"/>
              </a:ext>
            </a:extLst>
          </p:cNvPr>
          <p:cNvSpPr txBox="1"/>
          <p:nvPr/>
        </p:nvSpPr>
        <p:spPr>
          <a:xfrm>
            <a:off x="806823" y="1149724"/>
            <a:ext cx="5113900" cy="369332"/>
          </a:xfrm>
          <a:prstGeom prst="rect">
            <a:avLst/>
          </a:prstGeom>
          <a:noFill/>
        </p:spPr>
        <p:txBody>
          <a:bodyPr wrap="none" rtlCol="0">
            <a:spAutoFit/>
          </a:bodyPr>
          <a:lstStyle/>
          <a:p>
            <a:pPr marL="285750" indent="-285750">
              <a:buFont typeface="Arial" panose="020B0604020202020204" pitchFamily="34" charset="0"/>
              <a:buChar char="•"/>
            </a:pPr>
            <a:r>
              <a:rPr lang="en-IN" sz="1800" dirty="0">
                <a:solidFill>
                  <a:schemeClr val="bg1"/>
                </a:solidFill>
                <a:latin typeface="Sniglet" panose="020B0604020202020204" charset="0"/>
              </a:rPr>
              <a:t>We can further implement some features like :</a:t>
            </a:r>
          </a:p>
        </p:txBody>
      </p:sp>
      <p:sp>
        <p:nvSpPr>
          <p:cNvPr id="4" name="TextBox 3">
            <a:extLst>
              <a:ext uri="{FF2B5EF4-FFF2-40B4-BE49-F238E27FC236}">
                <a16:creationId xmlns:a16="http://schemas.microsoft.com/office/drawing/2014/main" id="{3441AF49-99DE-4B0B-9C6D-6B5B76EB9C45}"/>
              </a:ext>
            </a:extLst>
          </p:cNvPr>
          <p:cNvSpPr txBox="1"/>
          <p:nvPr/>
        </p:nvSpPr>
        <p:spPr>
          <a:xfrm>
            <a:off x="1395599" y="1836278"/>
            <a:ext cx="6279777" cy="160043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rgbClr val="0070C0"/>
                </a:solidFill>
              </a:rPr>
              <a:t>Forgot password </a:t>
            </a:r>
            <a:r>
              <a:rPr lang="en-IN" dirty="0">
                <a:solidFill>
                  <a:schemeClr val="bg1"/>
                </a:solidFill>
              </a:rPr>
              <a:t>feature can be add by adding some security questions at the time of Signup of user &amp; admin , so that we provide the user old password by fetching the information from database.</a:t>
            </a:r>
          </a:p>
          <a:p>
            <a:pPr marL="285750" indent="-285750">
              <a:buClr>
                <a:schemeClr val="bg1"/>
              </a:buClr>
              <a:buFont typeface="Arial" panose="020B0604020202020204" pitchFamily="34" charset="0"/>
              <a:buChar char="•"/>
            </a:pPr>
            <a:endParaRPr lang="en-IN" dirty="0">
              <a:solidFill>
                <a:schemeClr val="bg1"/>
              </a:solidFill>
            </a:endParaRPr>
          </a:p>
          <a:p>
            <a:pPr marL="285750" indent="-285750">
              <a:buClr>
                <a:schemeClr val="bg1"/>
              </a:buClr>
              <a:buFont typeface="Arial" panose="020B0604020202020204" pitchFamily="34" charset="0"/>
              <a:buChar char="•"/>
            </a:pPr>
            <a:r>
              <a:rPr lang="en-IN" dirty="0">
                <a:solidFill>
                  <a:schemeClr val="accent1">
                    <a:lumMod val="75000"/>
                  </a:schemeClr>
                </a:solidFill>
              </a:rPr>
              <a:t>Delete Course/Batch </a:t>
            </a:r>
            <a:r>
              <a:rPr lang="en-IN" dirty="0">
                <a:solidFill>
                  <a:schemeClr val="bg1"/>
                </a:solidFill>
              </a:rPr>
              <a:t>feature can be add so that in future if the courses been update/delete by the organization can be easily updated.</a:t>
            </a:r>
          </a:p>
          <a:p>
            <a:endParaRPr lang="en-IN" dirty="0">
              <a:solidFill>
                <a:schemeClr val="bg1"/>
              </a:solidFill>
            </a:endParaRPr>
          </a:p>
        </p:txBody>
      </p:sp>
      <p:sp>
        <p:nvSpPr>
          <p:cNvPr id="5" name="Slide Number Placeholder 4">
            <a:extLst>
              <a:ext uri="{FF2B5EF4-FFF2-40B4-BE49-F238E27FC236}">
                <a16:creationId xmlns:a16="http://schemas.microsoft.com/office/drawing/2014/main" id="{0E824768-3233-468B-AD9F-3EB564098E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974442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B8A13-1C3B-400F-A8EA-0EF7483A93BB}"/>
              </a:ext>
            </a:extLst>
          </p:cNvPr>
          <p:cNvSpPr txBox="1"/>
          <p:nvPr/>
        </p:nvSpPr>
        <p:spPr>
          <a:xfrm>
            <a:off x="3619655" y="287448"/>
            <a:ext cx="1904689" cy="523220"/>
          </a:xfrm>
          <a:prstGeom prst="rect">
            <a:avLst/>
          </a:prstGeom>
          <a:noFill/>
        </p:spPr>
        <p:txBody>
          <a:bodyPr wrap="none" rtlCol="0">
            <a:spAutoFit/>
          </a:bodyPr>
          <a:lstStyle/>
          <a:p>
            <a:r>
              <a:rPr lang="en-IN" sz="2800" u="sng" dirty="0">
                <a:solidFill>
                  <a:srgbClr val="FFFF00"/>
                </a:solidFill>
                <a:latin typeface="Sniglet" panose="020B0604020202020204" charset="0"/>
              </a:rPr>
              <a:t>Conclusion</a:t>
            </a:r>
            <a:endParaRPr lang="en-IN" sz="1800" u="sng" dirty="0">
              <a:solidFill>
                <a:srgbClr val="FFFF00"/>
              </a:solidFill>
              <a:latin typeface="Sniglet" panose="020B0604020202020204" charset="0"/>
            </a:endParaRPr>
          </a:p>
        </p:txBody>
      </p:sp>
      <p:sp>
        <p:nvSpPr>
          <p:cNvPr id="3" name="TextBox 2">
            <a:extLst>
              <a:ext uri="{FF2B5EF4-FFF2-40B4-BE49-F238E27FC236}">
                <a16:creationId xmlns:a16="http://schemas.microsoft.com/office/drawing/2014/main" id="{81BD8592-0638-418D-B44F-ACC30A579513}"/>
              </a:ext>
            </a:extLst>
          </p:cNvPr>
          <p:cNvSpPr txBox="1"/>
          <p:nvPr/>
        </p:nvSpPr>
        <p:spPr>
          <a:xfrm>
            <a:off x="1418664" y="1485899"/>
            <a:ext cx="6373907" cy="310854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latin typeface="Sniglet" panose="020B0604020202020204" charset="0"/>
              </a:rPr>
              <a:t>We think that our project has almost all features that are required for a Student Information System .</a:t>
            </a:r>
          </a:p>
          <a:p>
            <a:pPr marL="285750" indent="-285750">
              <a:buClr>
                <a:schemeClr val="bg1"/>
              </a:buClr>
              <a:buFont typeface="Arial" panose="020B0604020202020204" pitchFamily="34" charset="0"/>
              <a:buChar char="•"/>
            </a:pPr>
            <a:endParaRPr lang="en-IN" dirty="0">
              <a:solidFill>
                <a:schemeClr val="bg1"/>
              </a:solidFill>
              <a:latin typeface="Sniglet" panose="020B0604020202020204" charset="0"/>
            </a:endParaRPr>
          </a:p>
          <a:p>
            <a:pPr marL="285750" indent="-285750">
              <a:buClr>
                <a:schemeClr val="bg1"/>
              </a:buClr>
              <a:buFont typeface="Arial" panose="020B0604020202020204" pitchFamily="34" charset="0"/>
              <a:buChar char="•"/>
            </a:pPr>
            <a:r>
              <a:rPr lang="en-IN" dirty="0">
                <a:solidFill>
                  <a:schemeClr val="bg1"/>
                </a:solidFill>
                <a:latin typeface="Sniglet" panose="020B0604020202020204" charset="0"/>
              </a:rPr>
              <a:t>Also, we think that the user interface that we provided is quite user friendly and simple .</a:t>
            </a:r>
          </a:p>
          <a:p>
            <a:pPr marL="285750" indent="-285750">
              <a:buClr>
                <a:schemeClr val="bg1"/>
              </a:buClr>
              <a:buFont typeface="Arial" panose="020B0604020202020204" pitchFamily="34" charset="0"/>
              <a:buChar char="•"/>
            </a:pPr>
            <a:endParaRPr lang="en-IN" dirty="0">
              <a:solidFill>
                <a:schemeClr val="bg1"/>
              </a:solidFill>
              <a:latin typeface="Sniglet" panose="020B0604020202020204" charset="0"/>
            </a:endParaRPr>
          </a:p>
          <a:p>
            <a:pPr marL="285750" indent="-285750">
              <a:buClr>
                <a:schemeClr val="bg1"/>
              </a:buClr>
              <a:buFont typeface="Arial" panose="020B0604020202020204" pitchFamily="34" charset="0"/>
              <a:buChar char="•"/>
            </a:pPr>
            <a:r>
              <a:rPr lang="en-IN" dirty="0">
                <a:solidFill>
                  <a:schemeClr val="bg1"/>
                </a:solidFill>
                <a:latin typeface="Sniglet" panose="020B0604020202020204" charset="0"/>
              </a:rPr>
              <a:t>The implementation of the system will reduce the data entry time .</a:t>
            </a:r>
          </a:p>
          <a:p>
            <a:pPr marL="285750" indent="-285750">
              <a:buClr>
                <a:schemeClr val="bg1"/>
              </a:buClr>
              <a:buFont typeface="Arial" panose="020B0604020202020204" pitchFamily="34" charset="0"/>
              <a:buChar char="•"/>
            </a:pPr>
            <a:endParaRPr lang="en-IN" dirty="0">
              <a:solidFill>
                <a:schemeClr val="bg1"/>
              </a:solidFill>
              <a:latin typeface="Sniglet" panose="020B0604020202020204" charset="0"/>
            </a:endParaRPr>
          </a:p>
          <a:p>
            <a:pPr marL="285750" indent="-285750">
              <a:buClr>
                <a:schemeClr val="bg1"/>
              </a:buClr>
              <a:buFont typeface="Arial" panose="020B0604020202020204" pitchFamily="34" charset="0"/>
              <a:buChar char="•"/>
            </a:pPr>
            <a:r>
              <a:rPr lang="en-IN" dirty="0">
                <a:solidFill>
                  <a:schemeClr val="bg1"/>
                </a:solidFill>
                <a:latin typeface="Sniglet" panose="020B0604020202020204" charset="0"/>
              </a:rPr>
              <a:t>Overall, it’ll make Student Information System an easier job for the administrator  and the student of any organization. The main purpose of SRS document is to illustrate the requirements of the project Student Information System and is intended to help any organization to maintain and manage its student personal data.</a:t>
            </a:r>
          </a:p>
          <a:p>
            <a:endParaRPr lang="en-IN" dirty="0">
              <a:solidFill>
                <a:schemeClr val="bg1"/>
              </a:solidFill>
              <a:latin typeface="Sniglet" panose="020B0604020202020204" charset="0"/>
            </a:endParaRPr>
          </a:p>
        </p:txBody>
      </p:sp>
      <p:sp>
        <p:nvSpPr>
          <p:cNvPr id="4" name="Slide Number Placeholder 3">
            <a:extLst>
              <a:ext uri="{FF2B5EF4-FFF2-40B4-BE49-F238E27FC236}">
                <a16:creationId xmlns:a16="http://schemas.microsoft.com/office/drawing/2014/main" id="{94BBFBF7-B63A-447B-AF4F-C1306249CE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08064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ctrTitle" idx="4294967295"/>
          </p:nvPr>
        </p:nvSpPr>
        <p:spPr>
          <a:xfrm>
            <a:off x="1792234" y="1893230"/>
            <a:ext cx="5457000" cy="1159800"/>
          </a:xfrm>
          <a:prstGeom prst="rect">
            <a:avLst/>
          </a:prstGeom>
        </p:spPr>
        <p:txBody>
          <a:bodyPr spcFirstLastPara="1" wrap="square" lIns="91425" tIns="91425" rIns="91425" bIns="91425" anchor="t" anchorCtr="0">
            <a:noAutofit/>
          </a:bodyPr>
          <a:lstStyle/>
          <a:p>
            <a:r>
              <a:rPr lang="en-US" sz="4800" dirty="0">
                <a:solidFill>
                  <a:schemeClr val="accent1">
                    <a:lumMod val="75000"/>
                  </a:schemeClr>
                </a:solidFill>
              </a:rPr>
              <a:t>Thank</a:t>
            </a:r>
            <a:r>
              <a:rPr lang="en-US" sz="4800" dirty="0"/>
              <a:t> y  u</a:t>
            </a:r>
            <a:br>
              <a:rPr lang="en-US" sz="4800" dirty="0"/>
            </a:br>
            <a:br>
              <a:rPr lang="en-US" sz="4800" dirty="0"/>
            </a:br>
            <a:endParaRPr lang="en-US" sz="4800" dirty="0"/>
          </a:p>
        </p:txBody>
      </p:sp>
      <p:sp>
        <p:nvSpPr>
          <p:cNvPr id="320" name="Google Shape;320;p33"/>
          <p:cNvSpPr/>
          <p:nvPr/>
        </p:nvSpPr>
        <p:spPr>
          <a:xfrm>
            <a:off x="4156831" y="185491"/>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321" name="Google Shape;321;p33"/>
          <p:cNvSpPr/>
          <p:nvPr/>
        </p:nvSpPr>
        <p:spPr>
          <a:xfrm>
            <a:off x="3814247" y="2645878"/>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36;p19">
            <a:extLst>
              <a:ext uri="{FF2B5EF4-FFF2-40B4-BE49-F238E27FC236}">
                <a16:creationId xmlns:a16="http://schemas.microsoft.com/office/drawing/2014/main" id="{0001F432-8127-4C71-ADFB-F8286BDA804A}"/>
              </a:ext>
            </a:extLst>
          </p:cNvPr>
          <p:cNvSpPr/>
          <p:nvPr/>
        </p:nvSpPr>
        <p:spPr>
          <a:xfrm>
            <a:off x="5323134" y="2132647"/>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BCFFF11-8A6D-4AF3-BB38-9E17BA4B41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1895" y="7847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u="sng" dirty="0">
                <a:solidFill>
                  <a:srgbClr val="FFFF00"/>
                </a:solidFill>
              </a:rPr>
              <a:t>Introduction</a:t>
            </a:r>
            <a:endParaRPr sz="2800" u="sng" dirty="0">
              <a:solidFill>
                <a:srgbClr val="FFFF00"/>
              </a:solidFill>
            </a:endParaRPr>
          </a:p>
        </p:txBody>
      </p:sp>
      <p:sp>
        <p:nvSpPr>
          <p:cNvPr id="62" name="Google Shape;62;p12"/>
          <p:cNvSpPr/>
          <p:nvPr/>
        </p:nvSpPr>
        <p:spPr>
          <a:xfrm>
            <a:off x="4141759" y="10248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4345989" y="341550"/>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txBox="1"/>
          <p:nvPr/>
        </p:nvSpPr>
        <p:spPr>
          <a:xfrm>
            <a:off x="835168" y="1713710"/>
            <a:ext cx="3429600" cy="2907058"/>
          </a:xfrm>
          <a:prstGeom prst="rect">
            <a:avLst/>
          </a:prstGeom>
          <a:noFill/>
          <a:ln>
            <a:noFill/>
          </a:ln>
          <a:effectLst>
            <a:innerShdw blurRad="63500" dist="50800" dir="10800000">
              <a:prstClr val="black">
                <a:alpha val="50000"/>
              </a:prstClr>
            </a:innerShdw>
          </a:effectLst>
        </p:spPr>
        <p:txBody>
          <a:bodyPr spcFirstLastPara="1" wrap="square" lIns="91425" tIns="91425" rIns="91425" bIns="91425" anchor="t" anchorCtr="0">
            <a:noAutofit/>
          </a:bodyPr>
          <a:lstStyle/>
          <a:p>
            <a:pPr marL="285750" indent="-285750">
              <a:buClr>
                <a:schemeClr val="bg1"/>
              </a:buClr>
              <a:buFont typeface="Arial" panose="020B0604020202020204" pitchFamily="34" charset="0"/>
              <a:buChar char="•"/>
            </a:pPr>
            <a:r>
              <a:rPr lang="en-IN" sz="1800" dirty="0">
                <a:solidFill>
                  <a:schemeClr val="bg1"/>
                </a:solidFill>
                <a:latin typeface="Sniglet" panose="020B0604020202020204" charset="0"/>
              </a:rPr>
              <a:t>The project aims to build a Windows(GUI) Based application to store and manage student information.</a:t>
            </a:r>
          </a:p>
          <a:p>
            <a:pPr marL="285750" indent="-285750">
              <a:buClr>
                <a:schemeClr val="bg1"/>
              </a:buClr>
              <a:buFont typeface="Arial" panose="020B0604020202020204" pitchFamily="34" charset="0"/>
              <a:buChar char="•"/>
            </a:pPr>
            <a:endParaRPr lang="en-IN" sz="1800" dirty="0">
              <a:solidFill>
                <a:schemeClr val="bg1"/>
              </a:solidFill>
              <a:latin typeface="Sniglet" panose="020B0604020202020204" charset="0"/>
            </a:endParaRPr>
          </a:p>
          <a:p>
            <a:pPr marL="285750" indent="-285750">
              <a:buClr>
                <a:schemeClr val="bg1"/>
              </a:buClr>
              <a:buFont typeface="Arial" panose="020B0604020202020204" pitchFamily="34" charset="0"/>
              <a:buChar char="•"/>
            </a:pPr>
            <a:r>
              <a:rPr lang="en-IN" sz="1800" dirty="0">
                <a:solidFill>
                  <a:schemeClr val="bg1"/>
                </a:solidFill>
                <a:latin typeface="Sniglet" panose="020B0604020202020204" charset="0"/>
              </a:rPr>
              <a:t>The aim of the project is to provide effective tools to maintain the student information system (SIS).</a:t>
            </a:r>
          </a:p>
          <a:p>
            <a:pPr marL="0" lvl="0" indent="0" algn="l" rtl="0">
              <a:spcBef>
                <a:spcPts val="600"/>
              </a:spcBef>
              <a:spcAft>
                <a:spcPts val="0"/>
              </a:spcAft>
              <a:buNone/>
            </a:pPr>
            <a:endParaRPr sz="1050" dirty="0">
              <a:solidFill>
                <a:schemeClr val="bg1"/>
              </a:solidFill>
              <a:latin typeface="Sniglet" panose="020B0604020202020204" charset="0"/>
              <a:ea typeface="Sniglet"/>
              <a:cs typeface="Sniglet"/>
              <a:sym typeface="Sniglet"/>
            </a:endParaRPr>
          </a:p>
          <a:p>
            <a:pPr marL="0" lvl="0" indent="0" algn="l" rtl="0">
              <a:spcBef>
                <a:spcPts val="600"/>
              </a:spcBef>
              <a:spcAft>
                <a:spcPts val="0"/>
              </a:spcAft>
              <a:buNone/>
            </a:pPr>
            <a:endParaRPr sz="1000" dirty="0">
              <a:solidFill>
                <a:schemeClr val="bg1"/>
              </a:solidFill>
              <a:latin typeface="Sniglet" panose="020B0604020202020204" charset="0"/>
              <a:ea typeface="Sniglet"/>
              <a:cs typeface="Sniglet"/>
              <a:sym typeface="Sniglet"/>
            </a:endParaRPr>
          </a:p>
        </p:txBody>
      </p:sp>
      <p:sp>
        <p:nvSpPr>
          <p:cNvPr id="65" name="Google Shape;65;p12"/>
          <p:cNvSpPr txBox="1"/>
          <p:nvPr/>
        </p:nvSpPr>
        <p:spPr>
          <a:xfrm>
            <a:off x="4842076" y="1713710"/>
            <a:ext cx="3579600" cy="2251730"/>
          </a:xfrm>
          <a:prstGeom prst="rect">
            <a:avLst/>
          </a:prstGeom>
          <a:noFill/>
          <a:ln>
            <a:noFill/>
          </a:ln>
        </p:spPr>
        <p:txBody>
          <a:bodyPr spcFirstLastPara="1" wrap="square" lIns="91425" tIns="91425" rIns="91425" bIns="91425" anchor="t" anchorCtr="0">
            <a:noAutofit/>
          </a:bodyPr>
          <a:lstStyle/>
          <a:p>
            <a:pPr marL="285750" indent="-285750">
              <a:buClr>
                <a:schemeClr val="bg1"/>
              </a:buClr>
              <a:buFont typeface="Arial" panose="020B0604020202020204" pitchFamily="34" charset="0"/>
              <a:buChar char="•"/>
            </a:pPr>
            <a:r>
              <a:rPr lang="en-IN" sz="1600" dirty="0">
                <a:solidFill>
                  <a:schemeClr val="bg1"/>
                </a:solidFill>
                <a:latin typeface="Sniglet" panose="020B0604020202020204" charset="0"/>
              </a:rPr>
              <a:t>After analysing the requirements at its premises concerning to adding student information ,updating student information , deleting student information and viewing student information.</a:t>
            </a:r>
          </a:p>
          <a:p>
            <a:pPr marL="285750" indent="-285750">
              <a:buClr>
                <a:schemeClr val="bg1"/>
              </a:buClr>
              <a:buFont typeface="Arial" panose="020B0604020202020204" pitchFamily="34" charset="0"/>
              <a:buChar char="•"/>
            </a:pPr>
            <a:endParaRPr lang="en-IN" sz="1600" dirty="0">
              <a:solidFill>
                <a:schemeClr val="bg1"/>
              </a:solidFill>
              <a:latin typeface="Sniglet" panose="020B0604020202020204" charset="0"/>
            </a:endParaRPr>
          </a:p>
          <a:p>
            <a:pPr marL="285750" indent="-285750">
              <a:buClr>
                <a:schemeClr val="bg1"/>
              </a:buClr>
              <a:buFont typeface="Arial" panose="020B0604020202020204" pitchFamily="34" charset="0"/>
              <a:buChar char="•"/>
            </a:pPr>
            <a:r>
              <a:rPr lang="en-IN" sz="1600" dirty="0">
                <a:solidFill>
                  <a:schemeClr val="bg1"/>
                </a:solidFill>
                <a:latin typeface="Sniglet" panose="020B0604020202020204" charset="0"/>
              </a:rPr>
              <a:t>It also provides with advanced search facilities and facilities to create authorised users with passwords.</a:t>
            </a:r>
          </a:p>
          <a:p>
            <a:pPr marL="0" lvl="0" indent="0" algn="l" rtl="0">
              <a:spcBef>
                <a:spcPts val="600"/>
              </a:spcBef>
              <a:spcAft>
                <a:spcPts val="0"/>
              </a:spcAft>
              <a:buNone/>
            </a:pPr>
            <a:endParaRPr sz="900" dirty="0">
              <a:solidFill>
                <a:schemeClr val="bg1"/>
              </a:solidFill>
              <a:latin typeface="Sniglet" panose="020B0604020202020204" charset="0"/>
              <a:ea typeface="Sniglet"/>
              <a:cs typeface="Sniglet"/>
              <a:sym typeface="Sniglet"/>
            </a:endParaRPr>
          </a:p>
        </p:txBody>
      </p:sp>
      <p:sp>
        <p:nvSpPr>
          <p:cNvPr id="2" name="Slide Number Placeholder 1">
            <a:extLst>
              <a:ext uri="{FF2B5EF4-FFF2-40B4-BE49-F238E27FC236}">
                <a16:creationId xmlns:a16="http://schemas.microsoft.com/office/drawing/2014/main" id="{00A21B78-0D39-4E79-B4D4-059C3D0D98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649288" y="390648"/>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6000" u="sng" dirty="0"/>
          </a:p>
          <a:p>
            <a:pPr marL="0" lvl="0" indent="0" algn="ctr" rtl="0">
              <a:spcBef>
                <a:spcPts val="0"/>
              </a:spcBef>
              <a:spcAft>
                <a:spcPts val="0"/>
              </a:spcAft>
              <a:buNone/>
            </a:pPr>
            <a:endParaRPr u="sng" dirty="0"/>
          </a:p>
          <a:p>
            <a:pPr marL="0" lvl="0" indent="0" algn="ctr" rtl="0">
              <a:spcBef>
                <a:spcPts val="0"/>
              </a:spcBef>
              <a:spcAft>
                <a:spcPts val="0"/>
              </a:spcAft>
              <a:buNone/>
            </a:pPr>
            <a:r>
              <a:rPr lang="en" u="sng" dirty="0">
                <a:solidFill>
                  <a:srgbClr val="FFFF00"/>
                </a:solidFill>
              </a:rPr>
              <a:t>Objective</a:t>
            </a:r>
            <a:endParaRPr u="sng" dirty="0">
              <a:solidFill>
                <a:srgbClr val="FFFF00"/>
              </a:solidFill>
            </a:endParaRPr>
          </a:p>
        </p:txBody>
      </p:sp>
      <p:sp>
        <p:nvSpPr>
          <p:cNvPr id="82" name="Google Shape;82;p14"/>
          <p:cNvSpPr txBox="1">
            <a:spLocks noGrp="1"/>
          </p:cNvSpPr>
          <p:nvPr>
            <p:ph type="subTitle" idx="1"/>
          </p:nvPr>
        </p:nvSpPr>
        <p:spPr>
          <a:xfrm>
            <a:off x="685800" y="1935726"/>
            <a:ext cx="7772400" cy="784800"/>
          </a:xfrm>
          <a:prstGeom prst="rect">
            <a:avLst/>
          </a:prstGeom>
        </p:spPr>
        <p:txBody>
          <a:bodyPr spcFirstLastPara="1" wrap="square" lIns="91425" tIns="91425" rIns="91425" bIns="91425" anchor="t" anchorCtr="0">
            <a:noAutofit/>
          </a:bodyPr>
          <a:lstStyle/>
          <a:p>
            <a:pPr marL="0" indent="0">
              <a:buNone/>
            </a:pPr>
            <a:r>
              <a:rPr lang="en-IN" dirty="0"/>
              <a:t>The objective of student Information System is to allow the administrator to edit and find out the personal details of a student and allows the student to keep up to date his profile. It will also facilitate keeping all the records of students , such as their id, name, resident address ,phone no. etc. So all the </a:t>
            </a:r>
            <a:r>
              <a:rPr lang="en-IN" dirty="0" err="1"/>
              <a:t>informations</a:t>
            </a:r>
            <a:r>
              <a:rPr lang="en-IN" dirty="0"/>
              <a:t> about an student will be available in a few seconds.</a:t>
            </a:r>
          </a:p>
        </p:txBody>
      </p:sp>
      <p:grpSp>
        <p:nvGrpSpPr>
          <p:cNvPr id="7" name="Google Shape;109;p17">
            <a:extLst>
              <a:ext uri="{FF2B5EF4-FFF2-40B4-BE49-F238E27FC236}">
                <a16:creationId xmlns:a16="http://schemas.microsoft.com/office/drawing/2014/main" id="{DE91D05D-539E-47E1-9CC3-C4E7C287CE6E}"/>
              </a:ext>
            </a:extLst>
          </p:cNvPr>
          <p:cNvGrpSpPr/>
          <p:nvPr/>
        </p:nvGrpSpPr>
        <p:grpSpPr>
          <a:xfrm rot="4843953" flipH="1">
            <a:off x="2023522" y="695845"/>
            <a:ext cx="1164568" cy="1048758"/>
            <a:chOff x="952074" y="2416473"/>
            <a:chExt cx="800451" cy="720850"/>
          </a:xfrm>
        </p:grpSpPr>
        <p:sp>
          <p:nvSpPr>
            <p:cNvPr id="8" name="Google Shape;110;p17">
              <a:extLst>
                <a:ext uri="{FF2B5EF4-FFF2-40B4-BE49-F238E27FC236}">
                  <a16:creationId xmlns:a16="http://schemas.microsoft.com/office/drawing/2014/main" id="{E368589A-2E9F-4BC8-B6D4-FEB5C7135450}"/>
                </a:ext>
              </a:extLst>
            </p:cNvPr>
            <p:cNvSpPr/>
            <p:nvPr/>
          </p:nvSpPr>
          <p:spPr>
            <a:xfrm>
              <a:off x="952074" y="2519373"/>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1;p17">
              <a:extLst>
                <a:ext uri="{FF2B5EF4-FFF2-40B4-BE49-F238E27FC236}">
                  <a16:creationId xmlns:a16="http://schemas.microsoft.com/office/drawing/2014/main" id="{C7B41A13-741D-4C3F-9872-10DEE9DBD110}"/>
                </a:ext>
              </a:extLst>
            </p:cNvPr>
            <p:cNvSpPr/>
            <p:nvPr/>
          </p:nvSpPr>
          <p:spPr>
            <a:xfrm>
              <a:off x="1582700" y="2416473"/>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06;p17">
            <a:extLst>
              <a:ext uri="{FF2B5EF4-FFF2-40B4-BE49-F238E27FC236}">
                <a16:creationId xmlns:a16="http://schemas.microsoft.com/office/drawing/2014/main" id="{8605FF02-A510-4A35-91D6-C5329D5BF57E}"/>
              </a:ext>
            </a:extLst>
          </p:cNvPr>
          <p:cNvGrpSpPr/>
          <p:nvPr/>
        </p:nvGrpSpPr>
        <p:grpSpPr>
          <a:xfrm rot="-7230029">
            <a:off x="5372866" y="445216"/>
            <a:ext cx="1516808" cy="960909"/>
            <a:chOff x="238125" y="1918825"/>
            <a:chExt cx="1042450" cy="660400"/>
          </a:xfrm>
        </p:grpSpPr>
        <p:sp>
          <p:nvSpPr>
            <p:cNvPr id="11" name="Google Shape;107;p17">
              <a:extLst>
                <a:ext uri="{FF2B5EF4-FFF2-40B4-BE49-F238E27FC236}">
                  <a16:creationId xmlns:a16="http://schemas.microsoft.com/office/drawing/2014/main" id="{88CB1752-08A5-44B9-9EC9-EA6C15C93BE0}"/>
                </a:ext>
              </a:extLst>
            </p:cNvPr>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p17">
              <a:extLst>
                <a:ext uri="{FF2B5EF4-FFF2-40B4-BE49-F238E27FC236}">
                  <a16:creationId xmlns:a16="http://schemas.microsoft.com/office/drawing/2014/main" id="{799F9311-51F5-4808-86FF-BDC60266F21C}"/>
                </a:ext>
              </a:extLst>
            </p:cNvPr>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12;p17">
            <a:extLst>
              <a:ext uri="{FF2B5EF4-FFF2-40B4-BE49-F238E27FC236}">
                <a16:creationId xmlns:a16="http://schemas.microsoft.com/office/drawing/2014/main" id="{3426EA2A-AFC9-4C2F-B7CD-026F185D9807}"/>
              </a:ext>
            </a:extLst>
          </p:cNvPr>
          <p:cNvGrpSpPr/>
          <p:nvPr/>
        </p:nvGrpSpPr>
        <p:grpSpPr>
          <a:xfrm rot="2011211">
            <a:off x="2717441" y="321090"/>
            <a:ext cx="1046869" cy="269659"/>
            <a:chOff x="271125" y="812725"/>
            <a:chExt cx="766525" cy="221725"/>
          </a:xfrm>
        </p:grpSpPr>
        <p:sp>
          <p:nvSpPr>
            <p:cNvPr id="14" name="Google Shape;113;p17">
              <a:extLst>
                <a:ext uri="{FF2B5EF4-FFF2-40B4-BE49-F238E27FC236}">
                  <a16:creationId xmlns:a16="http://schemas.microsoft.com/office/drawing/2014/main" id="{B3543840-4F1D-4006-8195-DC94740B917C}"/>
                </a:ext>
              </a:extLst>
            </p:cNvPr>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p17">
              <a:extLst>
                <a:ext uri="{FF2B5EF4-FFF2-40B4-BE49-F238E27FC236}">
                  <a16:creationId xmlns:a16="http://schemas.microsoft.com/office/drawing/2014/main" id="{C5E22C3B-C293-416F-8CF5-72256DAF2B61}"/>
                </a:ext>
              </a:extLst>
            </p:cNvPr>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06D14467-573B-4F40-B058-BC7A217D48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u="sng" dirty="0">
                <a:solidFill>
                  <a:srgbClr val="FFFF00"/>
                </a:solidFill>
              </a:rPr>
              <a:t>Features</a:t>
            </a:r>
            <a:endParaRPr sz="2800" u="sng" dirty="0">
              <a:solidFill>
                <a:srgbClr val="FFFF00"/>
              </a:solidFill>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DAACE4E3-20EF-40B9-AAE4-58520EC34F2A}"/>
              </a:ext>
            </a:extLst>
          </p:cNvPr>
          <p:cNvSpPr txBox="1"/>
          <p:nvPr/>
        </p:nvSpPr>
        <p:spPr>
          <a:xfrm>
            <a:off x="996469" y="1619898"/>
            <a:ext cx="7424928" cy="2554545"/>
          </a:xfrm>
          <a:prstGeom prst="rect">
            <a:avLst/>
          </a:prstGeom>
          <a:noFill/>
        </p:spPr>
        <p:txBody>
          <a:bodyPr wrap="square" rtlCol="0">
            <a:spAutoFit/>
          </a:bodyPr>
          <a:lstStyle/>
          <a:p>
            <a:pPr marL="0" indent="0">
              <a:buNone/>
            </a:pPr>
            <a:r>
              <a:rPr lang="en-IN" sz="2000" b="1" dirty="0">
                <a:solidFill>
                  <a:schemeClr val="bg1"/>
                </a:solidFill>
              </a:rPr>
              <a:t>The Student Information system empowers you to :</a:t>
            </a:r>
          </a:p>
          <a:p>
            <a:pPr marL="342900" indent="-342900">
              <a:lnSpc>
                <a:spcPct val="200000"/>
              </a:lnSpc>
              <a:buClr>
                <a:schemeClr val="bg1"/>
              </a:buClr>
              <a:buFont typeface="Arial" panose="020B0604020202020204" pitchFamily="34" charset="0"/>
              <a:buChar char="•"/>
            </a:pPr>
            <a:r>
              <a:rPr lang="en-IN" sz="2000" b="1" i="1" dirty="0">
                <a:solidFill>
                  <a:schemeClr val="bg1"/>
                </a:solidFill>
              </a:rPr>
              <a:t>Manage</a:t>
            </a:r>
            <a:r>
              <a:rPr lang="en-IN" sz="2000" dirty="0">
                <a:solidFill>
                  <a:schemeClr val="bg1"/>
                </a:solidFill>
              </a:rPr>
              <a:t> </a:t>
            </a:r>
            <a:r>
              <a:rPr lang="en-IN" sz="2000" i="1" dirty="0">
                <a:solidFill>
                  <a:schemeClr val="bg1"/>
                </a:solidFill>
              </a:rPr>
              <a:t>Student Information efficiently.</a:t>
            </a:r>
          </a:p>
          <a:p>
            <a:pPr marL="342900" indent="-342900">
              <a:buClr>
                <a:schemeClr val="bg1"/>
              </a:buClr>
              <a:buFont typeface="Arial" panose="020B0604020202020204" pitchFamily="34" charset="0"/>
              <a:buChar char="•"/>
            </a:pPr>
            <a:r>
              <a:rPr lang="en-IN" sz="2000" b="1" i="1" dirty="0">
                <a:solidFill>
                  <a:schemeClr val="bg1"/>
                </a:solidFill>
              </a:rPr>
              <a:t>Record </a:t>
            </a:r>
            <a:r>
              <a:rPr lang="en-IN" sz="2000" i="1" dirty="0">
                <a:solidFill>
                  <a:schemeClr val="bg1"/>
                </a:solidFill>
              </a:rPr>
              <a:t>Student details like name, roll-no ,course , stream,                 year , address , phone no. ,batch etc.</a:t>
            </a:r>
          </a:p>
          <a:p>
            <a:pPr marL="342900" indent="-342900">
              <a:buClr>
                <a:schemeClr val="bg1"/>
              </a:buClr>
              <a:buFont typeface="Arial" panose="020B0604020202020204" pitchFamily="34" charset="0"/>
              <a:buChar char="•"/>
            </a:pPr>
            <a:r>
              <a:rPr lang="en-IN" sz="2000" b="1" i="1" dirty="0">
                <a:solidFill>
                  <a:schemeClr val="bg1"/>
                </a:solidFill>
              </a:rPr>
              <a:t>Add, Update &amp; Delete </a:t>
            </a:r>
            <a:r>
              <a:rPr lang="en-IN" sz="2000" i="1" dirty="0">
                <a:solidFill>
                  <a:schemeClr val="bg1"/>
                </a:solidFill>
              </a:rPr>
              <a:t>Students information easily. </a:t>
            </a:r>
          </a:p>
          <a:p>
            <a:pPr marL="342900" indent="-342900">
              <a:buClr>
                <a:schemeClr val="bg1"/>
              </a:buClr>
              <a:buFont typeface="Arial" panose="020B0604020202020204" pitchFamily="34" charset="0"/>
              <a:buChar char="•"/>
            </a:pPr>
            <a:r>
              <a:rPr lang="en-IN" sz="2000" b="1" i="1" dirty="0">
                <a:solidFill>
                  <a:schemeClr val="bg1"/>
                </a:solidFill>
              </a:rPr>
              <a:t>Manage your own security </a:t>
            </a:r>
            <a:r>
              <a:rPr lang="en-IN" sz="2000" i="1" dirty="0">
                <a:solidFill>
                  <a:schemeClr val="bg1"/>
                </a:solidFill>
              </a:rPr>
              <a:t>by providing authorised user name &amp; passwords.</a:t>
            </a:r>
            <a:endParaRPr lang="en-IN" sz="2000" b="1" i="1" dirty="0">
              <a:solidFill>
                <a:schemeClr val="bg1"/>
              </a:solidFill>
            </a:endParaRPr>
          </a:p>
        </p:txBody>
      </p:sp>
      <p:sp>
        <p:nvSpPr>
          <p:cNvPr id="2" name="Slide Number Placeholder 1">
            <a:extLst>
              <a:ext uri="{FF2B5EF4-FFF2-40B4-BE49-F238E27FC236}">
                <a16:creationId xmlns:a16="http://schemas.microsoft.com/office/drawing/2014/main" id="{2725110C-0E1E-47E8-87E9-9A1D7E3FB1F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697775" y="2171640"/>
            <a:ext cx="3994500" cy="27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dirty="0"/>
              <a:t>HARDWARE  :</a:t>
            </a:r>
            <a:endParaRPr sz="2000" dirty="0"/>
          </a:p>
          <a:p>
            <a:pPr marL="0" indent="0">
              <a:buNone/>
            </a:pPr>
            <a:endParaRPr lang="en-IN" sz="1800" dirty="0"/>
          </a:p>
          <a:p>
            <a:pPr marL="285750" indent="-285750">
              <a:buFont typeface="Arial" panose="020B0604020202020204" pitchFamily="34" charset="0"/>
              <a:buChar char="•"/>
            </a:pPr>
            <a:r>
              <a:rPr lang="en-IN" sz="1800" dirty="0"/>
              <a:t>      Dual core processor.</a:t>
            </a:r>
          </a:p>
          <a:p>
            <a:pPr marL="285750" indent="-285750">
              <a:buFont typeface="Arial" panose="020B0604020202020204" pitchFamily="34" charset="0"/>
              <a:buChar char="•"/>
            </a:pPr>
            <a:r>
              <a:rPr lang="en-IN" sz="1800" dirty="0"/>
              <a:t>      128 MB Ram , 40 GB ROM.</a:t>
            </a:r>
          </a:p>
          <a:p>
            <a:pPr marL="285750" indent="-285750">
              <a:buFont typeface="Arial" panose="020B0604020202020204" pitchFamily="34" charset="0"/>
              <a:buChar char="•"/>
            </a:pPr>
            <a:r>
              <a:rPr lang="en-IN" sz="1800" dirty="0"/>
              <a:t>       Keyboard .</a:t>
            </a:r>
          </a:p>
          <a:p>
            <a:pPr marL="285750" indent="-285750">
              <a:buFont typeface="Arial" panose="020B0604020202020204" pitchFamily="34" charset="0"/>
              <a:buChar char="•"/>
            </a:pPr>
            <a:r>
              <a:rPr lang="en-IN" sz="1800" dirty="0"/>
              <a:t>       Mouse.</a:t>
            </a:r>
          </a:p>
        </p:txBody>
      </p:sp>
      <p:sp>
        <p:nvSpPr>
          <p:cNvPr id="122" name="Google Shape;122;p18"/>
          <p:cNvSpPr txBox="1">
            <a:spLocks noGrp="1"/>
          </p:cNvSpPr>
          <p:nvPr>
            <p:ph type="title"/>
          </p:nvPr>
        </p:nvSpPr>
        <p:spPr>
          <a:xfrm>
            <a:off x="-6000" y="109452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solidFill>
                  <a:srgbClr val="FFFF00"/>
                </a:solidFill>
              </a:rPr>
              <a:t>Hardware and software requirement</a:t>
            </a:r>
            <a:endParaRPr u="sng" dirty="0">
              <a:solidFill>
                <a:srgbClr val="FFFF00"/>
              </a:solidFill>
            </a:endParaRPr>
          </a:p>
        </p:txBody>
      </p:sp>
      <p:sp>
        <p:nvSpPr>
          <p:cNvPr id="123" name="Google Shape;123;p18"/>
          <p:cNvSpPr txBox="1">
            <a:spLocks noGrp="1"/>
          </p:cNvSpPr>
          <p:nvPr>
            <p:ph type="body" idx="2"/>
          </p:nvPr>
        </p:nvSpPr>
        <p:spPr>
          <a:xfrm>
            <a:off x="4535488" y="2171640"/>
            <a:ext cx="4305362" cy="223131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dirty="0"/>
          </a:p>
          <a:p>
            <a:pPr marL="72000" indent="0" algn="just">
              <a:buNone/>
            </a:pPr>
            <a:endParaRPr lang="en" sz="1800" dirty="0"/>
          </a:p>
          <a:p>
            <a:pPr marL="357750" indent="-285750" algn="just">
              <a:buFont typeface="Arial" panose="020B0604020202020204" pitchFamily="34" charset="0"/>
              <a:buChar char="•"/>
            </a:pPr>
            <a:r>
              <a:rPr lang="en-IN" sz="1800" dirty="0"/>
              <a:t>Windows </a:t>
            </a:r>
            <a:r>
              <a:rPr lang="en-IN" sz="1800" dirty="0" err="1"/>
              <a:t>xp</a:t>
            </a:r>
            <a:r>
              <a:rPr lang="en-IN" sz="1800" dirty="0"/>
              <a:t>/7/10 will be preferred OS.</a:t>
            </a:r>
          </a:p>
          <a:p>
            <a:pPr marL="285750" indent="-285750">
              <a:buFont typeface="Arial" panose="020B0604020202020204" pitchFamily="34" charset="0"/>
              <a:buChar char="•"/>
            </a:pPr>
            <a:r>
              <a:rPr lang="en-IN" sz="1800" dirty="0"/>
              <a:t>  Wamp/</a:t>
            </a:r>
            <a:r>
              <a:rPr lang="en-IN" sz="1800" dirty="0" err="1"/>
              <a:t>Xampp</a:t>
            </a:r>
            <a:r>
              <a:rPr lang="en-IN" sz="1800" dirty="0"/>
              <a:t> Server.</a:t>
            </a:r>
          </a:p>
          <a:p>
            <a:pPr marL="285750" indent="-285750">
              <a:buFont typeface="Arial" panose="020B0604020202020204" pitchFamily="34" charset="0"/>
              <a:buChar char="•"/>
            </a:pPr>
            <a:r>
              <a:rPr lang="en-IN" sz="1800" dirty="0"/>
              <a:t>  JDK Kit. </a:t>
            </a:r>
          </a:p>
          <a:p>
            <a:pPr marL="285750" indent="-285750">
              <a:buFont typeface="Arial" panose="020B0604020202020204" pitchFamily="34" charset="0"/>
              <a:buChar char="•"/>
            </a:pPr>
            <a:r>
              <a:rPr lang="en-IN" sz="1800" dirty="0"/>
              <a:t>  Apache </a:t>
            </a:r>
            <a:r>
              <a:rPr lang="en-IN" sz="1800" dirty="0" err="1"/>
              <a:t>Netbeans</a:t>
            </a:r>
            <a:r>
              <a:rPr lang="en-IN" sz="1800" dirty="0"/>
              <a:t>  IDE.</a:t>
            </a:r>
          </a:p>
        </p:txBody>
      </p:sp>
      <p:sp>
        <p:nvSpPr>
          <p:cNvPr id="124" name="Google Shape;124;p18"/>
          <p:cNvSpPr/>
          <p:nvPr/>
        </p:nvSpPr>
        <p:spPr>
          <a:xfrm>
            <a:off x="4177653" y="337945"/>
            <a:ext cx="782967"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51B6117-6307-45C0-8571-10960B14A455}"/>
              </a:ext>
            </a:extLst>
          </p:cNvPr>
          <p:cNvSpPr txBox="1"/>
          <p:nvPr/>
        </p:nvSpPr>
        <p:spPr>
          <a:xfrm>
            <a:off x="4535488" y="2181887"/>
            <a:ext cx="2628596" cy="400110"/>
          </a:xfrm>
          <a:prstGeom prst="rect">
            <a:avLst/>
          </a:prstGeom>
          <a:noFill/>
        </p:spPr>
        <p:txBody>
          <a:bodyPr wrap="square" rtlCol="0">
            <a:spAutoFit/>
          </a:bodyPr>
          <a:lstStyle/>
          <a:p>
            <a:r>
              <a:rPr lang="en" sz="2000" dirty="0">
                <a:solidFill>
                  <a:schemeClr val="bg1"/>
                </a:solidFill>
                <a:latin typeface="Sniglet" panose="020B0604020202020204" charset="0"/>
              </a:rPr>
              <a:t>SOFTWARE  :</a:t>
            </a:r>
            <a:endParaRPr lang="en-IN" sz="2000" dirty="0">
              <a:solidFill>
                <a:schemeClr val="bg1"/>
              </a:solidFill>
              <a:latin typeface="Sniglet" panose="020B0604020202020204" charset="0"/>
            </a:endParaRPr>
          </a:p>
        </p:txBody>
      </p:sp>
      <p:sp>
        <p:nvSpPr>
          <p:cNvPr id="10" name="Google Shape;696;p47">
            <a:extLst>
              <a:ext uri="{FF2B5EF4-FFF2-40B4-BE49-F238E27FC236}">
                <a16:creationId xmlns:a16="http://schemas.microsoft.com/office/drawing/2014/main" id="{87148965-1B26-450A-9ABB-A3BA10459A82}"/>
              </a:ext>
            </a:extLst>
          </p:cNvPr>
          <p:cNvSpPr/>
          <p:nvPr/>
        </p:nvSpPr>
        <p:spPr>
          <a:xfrm>
            <a:off x="4347040" y="546903"/>
            <a:ext cx="378113" cy="40122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63599A9E-E7B0-4D5B-A1C1-F8191C3188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000" y="895250"/>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a:t>The student Information system has been modularised into following modules:</a:t>
            </a:r>
            <a:endParaRPr sz="1800" dirty="0"/>
          </a:p>
        </p:txBody>
      </p:sp>
      <p:sp>
        <p:nvSpPr>
          <p:cNvPr id="132" name="Google Shape;132;p19"/>
          <p:cNvSpPr txBox="1">
            <a:spLocks noGrp="1"/>
          </p:cNvSpPr>
          <p:nvPr>
            <p:ph type="body" idx="1"/>
          </p:nvPr>
        </p:nvSpPr>
        <p:spPr>
          <a:xfrm>
            <a:off x="488364" y="1502384"/>
            <a:ext cx="1068417" cy="65215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LOGIN</a:t>
            </a:r>
          </a:p>
          <a:p>
            <a:pPr marL="0" lvl="0" indent="0" algn="l" rtl="0">
              <a:spcBef>
                <a:spcPts val="600"/>
              </a:spcBef>
              <a:spcAft>
                <a:spcPts val="0"/>
              </a:spcAft>
              <a:buNone/>
            </a:pPr>
            <a:endParaRPr dirty="0"/>
          </a:p>
        </p:txBody>
      </p:sp>
      <p:sp>
        <p:nvSpPr>
          <p:cNvPr id="133" name="Google Shape;133;p19"/>
          <p:cNvSpPr txBox="1">
            <a:spLocks noGrp="1"/>
          </p:cNvSpPr>
          <p:nvPr>
            <p:ph type="body" idx="2"/>
          </p:nvPr>
        </p:nvSpPr>
        <p:spPr>
          <a:xfrm>
            <a:off x="6310642" y="2475109"/>
            <a:ext cx="1196086" cy="48333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MAIN ADMIN</a:t>
            </a:r>
            <a:endParaRPr dirty="0"/>
          </a:p>
          <a:p>
            <a:pPr marL="0" lvl="0" indent="0" algn="l" rtl="0">
              <a:spcBef>
                <a:spcPts val="600"/>
              </a:spcBef>
              <a:spcAft>
                <a:spcPts val="0"/>
              </a:spcAft>
              <a:buNone/>
            </a:pPr>
            <a:endParaRPr dirty="0"/>
          </a:p>
        </p:txBody>
      </p:sp>
      <p:sp>
        <p:nvSpPr>
          <p:cNvPr id="134" name="Google Shape;134;p19"/>
          <p:cNvSpPr txBox="1">
            <a:spLocks noGrp="1"/>
          </p:cNvSpPr>
          <p:nvPr>
            <p:ph type="body" idx="3"/>
          </p:nvPr>
        </p:nvSpPr>
        <p:spPr>
          <a:xfrm>
            <a:off x="3323423" y="1500607"/>
            <a:ext cx="1354000" cy="49135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REGISTRATION</a:t>
            </a:r>
            <a:endParaRPr dirty="0"/>
          </a:p>
        </p:txBody>
      </p:sp>
      <p:sp>
        <p:nvSpPr>
          <p:cNvPr id="135" name="Google Shape;135;p19"/>
          <p:cNvSpPr/>
          <p:nvPr/>
        </p:nvSpPr>
        <p:spPr>
          <a:xfrm>
            <a:off x="4058971" y="38940"/>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32;p19">
            <a:extLst>
              <a:ext uri="{FF2B5EF4-FFF2-40B4-BE49-F238E27FC236}">
                <a16:creationId xmlns:a16="http://schemas.microsoft.com/office/drawing/2014/main" id="{DD06F603-7691-4C17-BA09-971769A8ADF3}"/>
              </a:ext>
            </a:extLst>
          </p:cNvPr>
          <p:cNvSpPr txBox="1">
            <a:spLocks/>
          </p:cNvSpPr>
          <p:nvPr/>
        </p:nvSpPr>
        <p:spPr>
          <a:xfrm>
            <a:off x="488364" y="2372504"/>
            <a:ext cx="1068417" cy="437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1pPr>
            <a:lvl2pPr marL="914400" marR="0" lvl="1"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2pPr>
            <a:lvl3pPr marL="1371600" marR="0" lvl="2"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3pPr>
            <a:lvl4pPr marL="1828800" marR="0" lvl="3"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4pPr>
            <a:lvl5pPr marL="2286000" marR="0" lvl="4"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5pPr>
            <a:lvl6pPr marL="2743200" marR="0" lvl="5"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6pPr>
            <a:lvl7pPr marL="3200400" marR="0" lvl="6"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7pPr>
            <a:lvl8pPr marL="3657600" marR="0" lvl="7"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8pPr>
            <a:lvl9pPr marL="4114800" marR="0" lvl="8"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9pPr>
          </a:lstStyle>
          <a:p>
            <a:pPr marL="0" indent="0">
              <a:buFont typeface="Sniglet"/>
              <a:buNone/>
            </a:pPr>
            <a:r>
              <a:rPr lang="en-US" dirty="0"/>
              <a:t>BATCH</a:t>
            </a:r>
          </a:p>
          <a:p>
            <a:pPr marL="0" indent="0">
              <a:buFont typeface="Sniglet"/>
              <a:buNone/>
            </a:pPr>
            <a:r>
              <a:rPr lang="en-US" dirty="0"/>
              <a:t> </a:t>
            </a:r>
          </a:p>
        </p:txBody>
      </p:sp>
      <p:sp>
        <p:nvSpPr>
          <p:cNvPr id="10" name="Google Shape;697;p47">
            <a:extLst>
              <a:ext uri="{FF2B5EF4-FFF2-40B4-BE49-F238E27FC236}">
                <a16:creationId xmlns:a16="http://schemas.microsoft.com/office/drawing/2014/main" id="{DC6484C1-AD09-4B24-A887-D7AA8EA55C8B}"/>
              </a:ext>
            </a:extLst>
          </p:cNvPr>
          <p:cNvSpPr/>
          <p:nvPr/>
        </p:nvSpPr>
        <p:spPr>
          <a:xfrm>
            <a:off x="4207099" y="24237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p19">
            <a:extLst>
              <a:ext uri="{FF2B5EF4-FFF2-40B4-BE49-F238E27FC236}">
                <a16:creationId xmlns:a16="http://schemas.microsoft.com/office/drawing/2014/main" id="{08205959-6B2D-4F92-AD93-066CF57DF30B}"/>
              </a:ext>
            </a:extLst>
          </p:cNvPr>
          <p:cNvSpPr txBox="1">
            <a:spLocks/>
          </p:cNvSpPr>
          <p:nvPr/>
        </p:nvSpPr>
        <p:spPr>
          <a:xfrm>
            <a:off x="3323423" y="2423555"/>
            <a:ext cx="1053124" cy="444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1pPr>
            <a:lvl2pPr marL="914400" marR="0" lvl="1"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2pPr>
            <a:lvl3pPr marL="1371600" marR="0" lvl="2"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3pPr>
            <a:lvl4pPr marL="1828800" marR="0" lvl="3"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4pPr>
            <a:lvl5pPr marL="2286000" marR="0" lvl="4"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5pPr>
            <a:lvl6pPr marL="2743200" marR="0" lvl="5"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6pPr>
            <a:lvl7pPr marL="3200400" marR="0" lvl="6"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7pPr>
            <a:lvl8pPr marL="3657600" marR="0" lvl="7"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8pPr>
            <a:lvl9pPr marL="4114800" marR="0" lvl="8"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9pPr>
          </a:lstStyle>
          <a:p>
            <a:pPr marL="0" indent="0">
              <a:buFont typeface="Sniglet"/>
              <a:buNone/>
            </a:pPr>
            <a:r>
              <a:rPr lang="en-IN" dirty="0"/>
              <a:t>COURSE</a:t>
            </a:r>
          </a:p>
          <a:p>
            <a:pPr marL="0" indent="0">
              <a:buFont typeface="Sniglet"/>
              <a:buNone/>
            </a:pPr>
            <a:endParaRPr lang="en-IN" dirty="0"/>
          </a:p>
        </p:txBody>
      </p:sp>
      <p:sp>
        <p:nvSpPr>
          <p:cNvPr id="13" name="Google Shape;133;p19">
            <a:extLst>
              <a:ext uri="{FF2B5EF4-FFF2-40B4-BE49-F238E27FC236}">
                <a16:creationId xmlns:a16="http://schemas.microsoft.com/office/drawing/2014/main" id="{568AB17B-2CB2-4364-BE7B-BD38746174F0}"/>
              </a:ext>
            </a:extLst>
          </p:cNvPr>
          <p:cNvSpPr txBox="1">
            <a:spLocks/>
          </p:cNvSpPr>
          <p:nvPr/>
        </p:nvSpPr>
        <p:spPr>
          <a:xfrm>
            <a:off x="6036211" y="1513079"/>
            <a:ext cx="1869297" cy="483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1pPr>
            <a:lvl2pPr marL="914400" marR="0" lvl="1"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2pPr>
            <a:lvl3pPr marL="1371600" marR="0" lvl="2"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3pPr>
            <a:lvl4pPr marL="1828800" marR="0" lvl="3"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4pPr>
            <a:lvl5pPr marL="2286000" marR="0" lvl="4"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5pPr>
            <a:lvl6pPr marL="2743200" marR="0" lvl="5"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6pPr>
            <a:lvl7pPr marL="3200400" marR="0" lvl="6"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7pPr>
            <a:lvl8pPr marL="3657600" marR="0" lvl="7"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8pPr>
            <a:lvl9pPr marL="4114800" marR="0" lvl="8"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9pPr>
          </a:lstStyle>
          <a:p>
            <a:pPr marL="0" indent="0">
              <a:buFont typeface="Sniglet"/>
              <a:buNone/>
            </a:pPr>
            <a:r>
              <a:rPr lang="en-IN" dirty="0"/>
              <a:t>SHOW INFORMATION</a:t>
            </a:r>
          </a:p>
          <a:p>
            <a:pPr marL="0" indent="0">
              <a:buFont typeface="Sniglet"/>
              <a:buNone/>
            </a:pPr>
            <a:endParaRPr lang="en-IN" dirty="0"/>
          </a:p>
        </p:txBody>
      </p:sp>
      <p:sp>
        <p:nvSpPr>
          <p:cNvPr id="14" name="Google Shape;133;p19">
            <a:extLst>
              <a:ext uri="{FF2B5EF4-FFF2-40B4-BE49-F238E27FC236}">
                <a16:creationId xmlns:a16="http://schemas.microsoft.com/office/drawing/2014/main" id="{62C6A5FC-3F6F-4B55-B29B-22999E8D0AA8}"/>
              </a:ext>
            </a:extLst>
          </p:cNvPr>
          <p:cNvSpPr txBox="1">
            <a:spLocks/>
          </p:cNvSpPr>
          <p:nvPr/>
        </p:nvSpPr>
        <p:spPr>
          <a:xfrm>
            <a:off x="386356" y="3279518"/>
            <a:ext cx="1068417" cy="49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1pPr>
            <a:lvl2pPr marL="914400" marR="0" lvl="1"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2pPr>
            <a:lvl3pPr marL="1371600" marR="0" lvl="2"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3pPr>
            <a:lvl4pPr marL="1828800" marR="0" lvl="3"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4pPr>
            <a:lvl5pPr marL="2286000" marR="0" lvl="4"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5pPr>
            <a:lvl6pPr marL="2743200" marR="0" lvl="5"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6pPr>
            <a:lvl7pPr marL="3200400" marR="0" lvl="6"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7pPr>
            <a:lvl8pPr marL="3657600" marR="0" lvl="7"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8pPr>
            <a:lvl9pPr marL="4114800" marR="0" lvl="8"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9pPr>
          </a:lstStyle>
          <a:p>
            <a:pPr marL="0" indent="0">
              <a:buFont typeface="Sniglet"/>
              <a:buNone/>
            </a:pPr>
            <a:r>
              <a:rPr lang="en-IN" dirty="0"/>
              <a:t>NEW USER</a:t>
            </a:r>
          </a:p>
          <a:p>
            <a:pPr marL="0" indent="0">
              <a:buFont typeface="Sniglet"/>
              <a:buNone/>
            </a:pPr>
            <a:endParaRPr lang="en-IN" dirty="0"/>
          </a:p>
        </p:txBody>
      </p:sp>
      <p:sp>
        <p:nvSpPr>
          <p:cNvPr id="15" name="Google Shape;133;p19">
            <a:extLst>
              <a:ext uri="{FF2B5EF4-FFF2-40B4-BE49-F238E27FC236}">
                <a16:creationId xmlns:a16="http://schemas.microsoft.com/office/drawing/2014/main" id="{F065AB19-B165-4978-91B2-92EDF42AE0B6}"/>
              </a:ext>
            </a:extLst>
          </p:cNvPr>
          <p:cNvSpPr txBox="1">
            <a:spLocks/>
          </p:cNvSpPr>
          <p:nvPr/>
        </p:nvSpPr>
        <p:spPr>
          <a:xfrm>
            <a:off x="3273227" y="3299810"/>
            <a:ext cx="1164742" cy="444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1pPr>
            <a:lvl2pPr marL="914400" marR="0" lvl="1"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2pPr>
            <a:lvl3pPr marL="1371600" marR="0" lvl="2"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3pPr>
            <a:lvl4pPr marL="1828800" marR="0" lvl="3"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4pPr>
            <a:lvl5pPr marL="2286000" marR="0" lvl="4"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5pPr>
            <a:lvl6pPr marL="2743200" marR="0" lvl="5"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6pPr>
            <a:lvl7pPr marL="3200400" marR="0" lvl="6"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7pPr>
            <a:lvl8pPr marL="3657600" marR="0" lvl="7"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8pPr>
            <a:lvl9pPr marL="4114800" marR="0" lvl="8" indent="-317500" algn="l" rtl="0">
              <a:lnSpc>
                <a:spcPct val="100000"/>
              </a:lnSpc>
              <a:spcBef>
                <a:spcPts val="0"/>
              </a:spcBef>
              <a:spcAft>
                <a:spcPts val="0"/>
              </a:spcAft>
              <a:buClr>
                <a:schemeClr val="lt1"/>
              </a:buClr>
              <a:buSzPts val="1400"/>
              <a:buFont typeface="Sniglet"/>
              <a:buChar char="■"/>
              <a:defRPr sz="1400" b="0" i="0" u="none" strike="noStrike" cap="none">
                <a:solidFill>
                  <a:schemeClr val="lt1"/>
                </a:solidFill>
                <a:latin typeface="Sniglet"/>
                <a:ea typeface="Sniglet"/>
                <a:cs typeface="Sniglet"/>
                <a:sym typeface="Sniglet"/>
              </a:defRPr>
            </a:lvl9pPr>
          </a:lstStyle>
          <a:p>
            <a:pPr marL="0" indent="0">
              <a:buFont typeface="Sniglet"/>
              <a:buNone/>
            </a:pPr>
            <a:r>
              <a:rPr lang="en-IN" dirty="0"/>
              <a:t>MAIN USER</a:t>
            </a:r>
          </a:p>
          <a:p>
            <a:pPr marL="0" indent="0">
              <a:buFont typeface="Sniglet"/>
              <a:buNone/>
            </a:pPr>
            <a:endParaRPr lang="en-IN" dirty="0"/>
          </a:p>
        </p:txBody>
      </p:sp>
      <p:sp>
        <p:nvSpPr>
          <p:cNvPr id="3" name="TextBox 2">
            <a:extLst>
              <a:ext uri="{FF2B5EF4-FFF2-40B4-BE49-F238E27FC236}">
                <a16:creationId xmlns:a16="http://schemas.microsoft.com/office/drawing/2014/main" id="{68085C92-512A-46EB-90FB-02F33E4F3C25}"/>
              </a:ext>
            </a:extLst>
          </p:cNvPr>
          <p:cNvSpPr txBox="1"/>
          <p:nvPr/>
        </p:nvSpPr>
        <p:spPr>
          <a:xfrm>
            <a:off x="6464477" y="3451334"/>
            <a:ext cx="844846" cy="307777"/>
          </a:xfrm>
          <a:prstGeom prst="rect">
            <a:avLst/>
          </a:prstGeom>
          <a:noFill/>
        </p:spPr>
        <p:txBody>
          <a:bodyPr wrap="square" rtlCol="0">
            <a:spAutoFit/>
          </a:bodyPr>
          <a:lstStyle/>
          <a:p>
            <a:r>
              <a:rPr lang="en-IN" dirty="0">
                <a:solidFill>
                  <a:schemeClr val="bg1"/>
                </a:solidFill>
                <a:latin typeface="Sniglet" panose="020B0604020202020204" charset="0"/>
              </a:rPr>
              <a:t>DELETE</a:t>
            </a:r>
          </a:p>
        </p:txBody>
      </p:sp>
      <p:sp>
        <p:nvSpPr>
          <p:cNvPr id="4" name="TextBox 3">
            <a:extLst>
              <a:ext uri="{FF2B5EF4-FFF2-40B4-BE49-F238E27FC236}">
                <a16:creationId xmlns:a16="http://schemas.microsoft.com/office/drawing/2014/main" id="{D92467B1-AC20-4100-8F21-0E7D337FD9CB}"/>
              </a:ext>
            </a:extLst>
          </p:cNvPr>
          <p:cNvSpPr txBox="1"/>
          <p:nvPr/>
        </p:nvSpPr>
        <p:spPr>
          <a:xfrm>
            <a:off x="3353589" y="4314253"/>
            <a:ext cx="814647" cy="307777"/>
          </a:xfrm>
          <a:prstGeom prst="rect">
            <a:avLst/>
          </a:prstGeom>
          <a:noFill/>
        </p:spPr>
        <p:txBody>
          <a:bodyPr wrap="none" rtlCol="0">
            <a:spAutoFit/>
          </a:bodyPr>
          <a:lstStyle/>
          <a:p>
            <a:r>
              <a:rPr lang="en-IN" dirty="0">
                <a:solidFill>
                  <a:schemeClr val="bg1"/>
                </a:solidFill>
                <a:latin typeface="Sniglet" panose="020B0604020202020204" charset="0"/>
              </a:rPr>
              <a:t>UPDATE</a:t>
            </a:r>
          </a:p>
        </p:txBody>
      </p:sp>
      <p:sp>
        <p:nvSpPr>
          <p:cNvPr id="5" name="Slide Number Placeholder 4">
            <a:extLst>
              <a:ext uri="{FF2B5EF4-FFF2-40B4-BE49-F238E27FC236}">
                <a16:creationId xmlns:a16="http://schemas.microsoft.com/office/drawing/2014/main" id="{1E3BC07E-D4F7-4730-9484-6B3190A147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C68858FF-7AB4-4491-AB5E-920B37C36881}"/>
              </a:ext>
            </a:extLst>
          </p:cNvPr>
          <p:cNvSpPr txBox="1"/>
          <p:nvPr/>
        </p:nvSpPr>
        <p:spPr>
          <a:xfrm>
            <a:off x="384027" y="227753"/>
            <a:ext cx="2018501" cy="523220"/>
          </a:xfrm>
          <a:prstGeom prst="rect">
            <a:avLst/>
          </a:prstGeom>
          <a:noFill/>
        </p:spPr>
        <p:txBody>
          <a:bodyPr wrap="none" rtlCol="0">
            <a:spAutoFit/>
          </a:bodyPr>
          <a:lstStyle/>
          <a:p>
            <a:r>
              <a:rPr lang="en-IN" sz="2800" u="sng" dirty="0">
                <a:solidFill>
                  <a:srgbClr val="FFFF00"/>
                </a:solidFill>
                <a:latin typeface="Sniglet" panose="020B0604020202020204" charset="0"/>
              </a:rPr>
              <a:t>MODULES :-</a:t>
            </a:r>
          </a:p>
        </p:txBody>
      </p:sp>
      <p:pic>
        <p:nvPicPr>
          <p:cNvPr id="7" name="Graphic 6" descr="Close">
            <a:extLst>
              <a:ext uri="{FF2B5EF4-FFF2-40B4-BE49-F238E27FC236}">
                <a16:creationId xmlns:a16="http://schemas.microsoft.com/office/drawing/2014/main" id="{BD843554-E999-4E70-B10E-D45C90C0BB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427" y="3372051"/>
            <a:ext cx="372420" cy="372420"/>
          </a:xfrm>
          <a:prstGeom prst="rect">
            <a:avLst/>
          </a:prstGeom>
        </p:spPr>
      </p:pic>
      <p:pic>
        <p:nvPicPr>
          <p:cNvPr id="11" name="Graphic 10" descr="User">
            <a:extLst>
              <a:ext uri="{FF2B5EF4-FFF2-40B4-BE49-F238E27FC236}">
                <a16:creationId xmlns:a16="http://schemas.microsoft.com/office/drawing/2014/main" id="{E0DC8345-B878-4D12-993D-3CC6A4D07D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4913" y="3237456"/>
            <a:ext cx="556229" cy="556229"/>
          </a:xfrm>
          <a:prstGeom prst="rect">
            <a:avLst/>
          </a:prstGeom>
        </p:spPr>
      </p:pic>
      <p:pic>
        <p:nvPicPr>
          <p:cNvPr id="17" name="Graphic 16" descr="Social network">
            <a:extLst>
              <a:ext uri="{FF2B5EF4-FFF2-40B4-BE49-F238E27FC236}">
                <a16:creationId xmlns:a16="http://schemas.microsoft.com/office/drawing/2014/main" id="{36586AAC-767A-43EA-BF04-A15406E161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3635" y="1364388"/>
            <a:ext cx="627573" cy="627573"/>
          </a:xfrm>
          <a:prstGeom prst="rect">
            <a:avLst/>
          </a:prstGeom>
        </p:spPr>
      </p:pic>
      <p:pic>
        <p:nvPicPr>
          <p:cNvPr id="19" name="Graphic 18" descr="Target Audience">
            <a:extLst>
              <a:ext uri="{FF2B5EF4-FFF2-40B4-BE49-F238E27FC236}">
                <a16:creationId xmlns:a16="http://schemas.microsoft.com/office/drawing/2014/main" id="{E7185A78-C6E5-48FF-9829-900FD4EB64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3306" y="3221723"/>
            <a:ext cx="556229" cy="556229"/>
          </a:xfrm>
          <a:prstGeom prst="rect">
            <a:avLst/>
          </a:prstGeom>
        </p:spPr>
      </p:pic>
      <p:pic>
        <p:nvPicPr>
          <p:cNvPr id="21" name="Graphic 20" descr="User network">
            <a:extLst>
              <a:ext uri="{FF2B5EF4-FFF2-40B4-BE49-F238E27FC236}">
                <a16:creationId xmlns:a16="http://schemas.microsoft.com/office/drawing/2014/main" id="{D7916FDE-BA75-47FD-90DF-0B26697A0B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4236" y="2385646"/>
            <a:ext cx="572802" cy="572802"/>
          </a:xfrm>
          <a:prstGeom prst="rect">
            <a:avLst/>
          </a:prstGeom>
        </p:spPr>
      </p:pic>
      <p:pic>
        <p:nvPicPr>
          <p:cNvPr id="23" name="Graphic 22" descr="Classroom">
            <a:extLst>
              <a:ext uri="{FF2B5EF4-FFF2-40B4-BE49-F238E27FC236}">
                <a16:creationId xmlns:a16="http://schemas.microsoft.com/office/drawing/2014/main" id="{C53F6C99-B768-4A44-8CC1-48EB77A0CB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04272" y="2284637"/>
            <a:ext cx="673810" cy="673810"/>
          </a:xfrm>
          <a:prstGeom prst="rect">
            <a:avLst/>
          </a:prstGeom>
        </p:spPr>
      </p:pic>
      <p:pic>
        <p:nvPicPr>
          <p:cNvPr id="25" name="Graphic 24" descr="Repeat">
            <a:extLst>
              <a:ext uri="{FF2B5EF4-FFF2-40B4-BE49-F238E27FC236}">
                <a16:creationId xmlns:a16="http://schemas.microsoft.com/office/drawing/2014/main" id="{7784ABAA-70DA-43B9-B471-344347283D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51412" y="4140539"/>
            <a:ext cx="556229" cy="556229"/>
          </a:xfrm>
          <a:prstGeom prst="rect">
            <a:avLst/>
          </a:prstGeom>
        </p:spPr>
      </p:pic>
      <p:pic>
        <p:nvPicPr>
          <p:cNvPr id="27" name="Graphic 26" descr="Register">
            <a:extLst>
              <a:ext uri="{FF2B5EF4-FFF2-40B4-BE49-F238E27FC236}">
                <a16:creationId xmlns:a16="http://schemas.microsoft.com/office/drawing/2014/main" id="{EB34BDF5-FE86-4A13-978A-947A88252C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22993" y="1500383"/>
            <a:ext cx="552895" cy="552895"/>
          </a:xfrm>
          <a:prstGeom prst="rect">
            <a:avLst/>
          </a:prstGeom>
        </p:spPr>
      </p:pic>
      <p:pic>
        <p:nvPicPr>
          <p:cNvPr id="29" name="Graphic 28" descr="Books">
            <a:extLst>
              <a:ext uri="{FF2B5EF4-FFF2-40B4-BE49-F238E27FC236}">
                <a16:creationId xmlns:a16="http://schemas.microsoft.com/office/drawing/2014/main" id="{F114B794-3C5D-405A-B320-B41E02AAE0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55845" y="2372504"/>
            <a:ext cx="520043" cy="520043"/>
          </a:xfrm>
          <a:prstGeom prst="rect">
            <a:avLst/>
          </a:prstGeom>
        </p:spPr>
      </p:pic>
      <p:pic>
        <p:nvPicPr>
          <p:cNvPr id="31" name="Graphic 30" descr="Key">
            <a:extLst>
              <a:ext uri="{FF2B5EF4-FFF2-40B4-BE49-F238E27FC236}">
                <a16:creationId xmlns:a16="http://schemas.microsoft.com/office/drawing/2014/main" id="{6B5AF055-D787-4F37-8FB2-F6552C3419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4272" y="1456700"/>
            <a:ext cx="621364" cy="6004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5" name="Google Shape;145;p20"/>
          <p:cNvSpPr/>
          <p:nvPr/>
        </p:nvSpPr>
        <p:spPr>
          <a:xfrm>
            <a:off x="4106215" y="10481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0"/>
          <p:cNvSpPr/>
          <p:nvPr/>
        </p:nvSpPr>
        <p:spPr>
          <a:xfrm>
            <a:off x="4306993" y="336434"/>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5175803" y="1183304"/>
            <a:ext cx="3186953" cy="3255622"/>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a:extLst>
              <a:ext uri="{FF2B5EF4-FFF2-40B4-BE49-F238E27FC236}">
                <a16:creationId xmlns:a16="http://schemas.microsoft.com/office/drawing/2014/main" id="{74B331BB-01AE-45F6-A147-58BE77A83B25}"/>
              </a:ext>
            </a:extLst>
          </p:cNvPr>
          <p:cNvSpPr txBox="1"/>
          <p:nvPr/>
        </p:nvSpPr>
        <p:spPr>
          <a:xfrm>
            <a:off x="2286000" y="2430816"/>
            <a:ext cx="4572000" cy="307777"/>
          </a:xfrm>
          <a:prstGeom prst="rect">
            <a:avLst/>
          </a:prstGeom>
          <a:noFill/>
        </p:spPr>
        <p:txBody>
          <a:bodyPr wrap="square">
            <a:spAutoFit/>
          </a:bodyPr>
          <a:lstStyle/>
          <a:p>
            <a:r>
              <a:rPr lang="en-IN" b="0" dirty="0">
                <a:effectLst/>
              </a:rPr>
              <a:t> </a:t>
            </a:r>
            <a:endParaRPr lang="en-IN" dirty="0"/>
          </a:p>
        </p:txBody>
      </p:sp>
      <p:pic>
        <p:nvPicPr>
          <p:cNvPr id="1026" name="Picture 2" descr="Java Swing - MIT India">
            <a:extLst>
              <a:ext uri="{FF2B5EF4-FFF2-40B4-BE49-F238E27FC236}">
                <a16:creationId xmlns:a16="http://schemas.microsoft.com/office/drawing/2014/main" id="{755008EC-D305-4CA9-8397-8BF8ACA61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783" y="1183304"/>
            <a:ext cx="2971800" cy="3004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D6FF81-FC39-4010-9C67-D20B48C1A077}"/>
              </a:ext>
            </a:extLst>
          </p:cNvPr>
          <p:cNvSpPr txBox="1"/>
          <p:nvPr/>
        </p:nvSpPr>
        <p:spPr>
          <a:xfrm>
            <a:off x="523120" y="1531213"/>
            <a:ext cx="4652683" cy="2308324"/>
          </a:xfrm>
          <a:prstGeom prst="rect">
            <a:avLst/>
          </a:prstGeom>
          <a:noFill/>
        </p:spPr>
        <p:txBody>
          <a:bodyPr wrap="square" rtlCol="0">
            <a:spAutoFit/>
          </a:bodyPr>
          <a:lstStyle/>
          <a:p>
            <a:r>
              <a:rPr lang="en-IN" sz="4800" dirty="0">
                <a:solidFill>
                  <a:schemeClr val="bg2"/>
                </a:solidFill>
                <a:latin typeface="Sniglet" panose="020B0604020202020204" charset="0"/>
              </a:rPr>
              <a:t>Front</a:t>
            </a:r>
            <a:r>
              <a:rPr lang="en-IN" sz="4800" dirty="0">
                <a:solidFill>
                  <a:srgbClr val="FF0000"/>
                </a:solidFill>
                <a:latin typeface="Sniglet" panose="020B0604020202020204" charset="0"/>
              </a:rPr>
              <a:t>end</a:t>
            </a:r>
            <a:r>
              <a:rPr lang="en-IN" sz="4800" dirty="0">
                <a:solidFill>
                  <a:schemeClr val="bg2"/>
                </a:solidFill>
                <a:latin typeface="Sniglet" panose="020B0604020202020204" charset="0"/>
              </a:rPr>
              <a:t> </a:t>
            </a:r>
          </a:p>
          <a:p>
            <a:r>
              <a:rPr lang="en-IN" sz="4800" dirty="0">
                <a:solidFill>
                  <a:schemeClr val="bg2"/>
                </a:solidFill>
                <a:latin typeface="Sniglet" panose="020B0604020202020204" charset="0"/>
              </a:rPr>
              <a:t>Language</a:t>
            </a:r>
          </a:p>
          <a:p>
            <a:r>
              <a:rPr lang="en-IN" sz="4800" dirty="0">
                <a:solidFill>
                  <a:srgbClr val="FF0000"/>
                </a:solidFill>
                <a:latin typeface="Sniglet" panose="020B0604020202020204" charset="0"/>
              </a:rPr>
              <a:t>Used : </a:t>
            </a:r>
            <a:endParaRPr lang="en-IN" sz="4800" dirty="0">
              <a:solidFill>
                <a:schemeClr val="bg2"/>
              </a:solidFill>
              <a:latin typeface="Sniglet" panose="020B0604020202020204" charset="0"/>
            </a:endParaRPr>
          </a:p>
        </p:txBody>
      </p:sp>
      <p:sp>
        <p:nvSpPr>
          <p:cNvPr id="2" name="Slide Number Placeholder 1">
            <a:extLst>
              <a:ext uri="{FF2B5EF4-FFF2-40B4-BE49-F238E27FC236}">
                <a16:creationId xmlns:a16="http://schemas.microsoft.com/office/drawing/2014/main" id="{E6834622-61F6-40BD-9389-18A3891C1C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Ursula template">
  <a:themeElements>
    <a:clrScheme name="Custom 347">
      <a:dk1>
        <a:srgbClr val="000000"/>
      </a:dk1>
      <a:lt1>
        <a:srgbClr val="FFFFFF"/>
      </a:lt1>
      <a:dk2>
        <a:srgbClr val="D1D8DF"/>
      </a:dk2>
      <a:lt2>
        <a:srgbClr val="4F565C"/>
      </a:lt2>
      <a:accent1>
        <a:srgbClr val="71AEF0"/>
      </a:accent1>
      <a:accent2>
        <a:srgbClr val="88E6DC"/>
      </a:accent2>
      <a:accent3>
        <a:srgbClr val="A6D145"/>
      </a:accent3>
      <a:accent4>
        <a:srgbClr val="FFE000"/>
      </a:accent4>
      <a:accent5>
        <a:srgbClr val="FC765C"/>
      </a:accent5>
      <a:accent6>
        <a:srgbClr val="A693C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967</Words>
  <Application>Microsoft Office PowerPoint</Application>
  <PresentationFormat>On-screen Show (16:9)</PresentationFormat>
  <Paragraphs>200</Paragraphs>
  <Slides>38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Walter Turncoat</vt:lpstr>
      <vt:lpstr>Sniglet</vt:lpstr>
      <vt:lpstr>Arial</vt:lpstr>
      <vt:lpstr>Ursula template</vt:lpstr>
      <vt:lpstr>Hello Everyone!</vt:lpstr>
      <vt:lpstr>STUDENT INFORMATION SYSTEM (SIS)</vt:lpstr>
      <vt:lpstr>Team Members</vt:lpstr>
      <vt:lpstr>Introduction</vt:lpstr>
      <vt:lpstr>  Objective</vt:lpstr>
      <vt:lpstr>Features</vt:lpstr>
      <vt:lpstr>Hardware and software requirement</vt:lpstr>
      <vt:lpstr>The student Information system has been modularised into following modules:</vt:lpstr>
      <vt:lpstr>PowerPoint Presentation</vt:lpstr>
      <vt:lpstr>PowerPoint Presentation</vt:lpstr>
      <vt:lpstr>PowerPoint Presentation</vt:lpstr>
      <vt:lpstr>data flow diagram (DFD)</vt:lpstr>
      <vt:lpstr>E-r diagram (paper-pen)</vt:lpstr>
      <vt:lpstr>E-R Diagram (SQL workbench)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  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cp:lastModifiedBy>Gaurav Singh</cp:lastModifiedBy>
  <cp:revision>118</cp:revision>
  <dcterms:modified xsi:type="dcterms:W3CDTF">2021-12-28T17:21:15Z</dcterms:modified>
</cp:coreProperties>
</file>